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Override PartName="/ppt/notesSlides/notesSlide8.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5" r:id="rId1"/>
  </p:sldMasterIdLst>
  <p:notesMasterIdLst>
    <p:notesMasterId r:id="rId12"/>
  </p:notesMasterIdLst>
  <p:handoutMasterIdLst>
    <p:handoutMasterId r:id="rId13"/>
  </p:handoutMasterIdLst>
  <p:sldIdLst>
    <p:sldId id="316" r:id="rId2"/>
    <p:sldId id="298" r:id="rId3"/>
    <p:sldId id="299" r:id="rId4"/>
    <p:sldId id="301" r:id="rId5"/>
    <p:sldId id="302" r:id="rId6"/>
    <p:sldId id="311" r:id="rId7"/>
    <p:sldId id="312" r:id="rId8"/>
    <p:sldId id="313" r:id="rId9"/>
    <p:sldId id="317" r:id="rId10"/>
    <p:sldId id="318"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ecky Pretz" initials="BP" lastIdx="11" clrIdx="0"/>
  <p:cmAuthor id="1" name="Niraj Nagrani" initials="NN" lastIdx="10" clrIdx="1"/>
  <p:cmAuthor id="2" name="Graeme Malcolm" initials="GDM" lastIdx="2" clrIdx="2"/>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8CABA"/>
    <a:srgbClr val="F9D4C7"/>
    <a:srgbClr val="FFCCCC"/>
    <a:srgbClr val="CC634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4476" autoAdjust="0"/>
    <p:restoredTop sz="86348" autoAdjust="0"/>
  </p:normalViewPr>
  <p:slideViewPr>
    <p:cSldViewPr>
      <p:cViewPr varScale="1">
        <p:scale>
          <a:sx n="83" d="100"/>
          <a:sy n="83" d="100"/>
        </p:scale>
        <p:origin x="-1218" y="-84"/>
      </p:cViewPr>
      <p:guideLst>
        <p:guide orient="horz"/>
        <p:guide/>
      </p:guideLst>
    </p:cSldViewPr>
  </p:slideViewPr>
  <p:outlineViewPr>
    <p:cViewPr>
      <p:scale>
        <a:sx n="33" d="100"/>
        <a:sy n="33" d="100"/>
      </p:scale>
      <p:origin x="0" y="0"/>
    </p:cViewPr>
    <p:sldLst>
      <p:sld r:id="rId1" collapse="1"/>
    </p:sldLst>
  </p:outlineViewPr>
  <p:notesTextViewPr>
    <p:cViewPr>
      <p:scale>
        <a:sx n="66" d="100"/>
        <a:sy n="66" d="100"/>
      </p:scale>
      <p:origin x="0" y="0"/>
    </p:cViewPr>
  </p:notesTextViewPr>
  <p:sorterViewPr>
    <p:cViewPr>
      <p:scale>
        <a:sx n="66" d="100"/>
        <a:sy n="66" d="100"/>
      </p:scale>
      <p:origin x="0" y="0"/>
    </p:cViewPr>
  </p:sorterViewPr>
  <p:notesViewPr>
    <p:cSldViewPr>
      <p:cViewPr>
        <p:scale>
          <a:sx n="90" d="100"/>
          <a:sy n="90" d="100"/>
        </p:scale>
        <p:origin x="-1008" y="-7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3C54618-748C-4DE0-9B0A-E7773E18434C}" type="doc">
      <dgm:prSet loTypeId="urn:microsoft.com/office/officeart/2005/8/layout/hList7" loCatId="list" qsTypeId="urn:microsoft.com/office/officeart/2005/8/quickstyle/3d1" qsCatId="3D" csTypeId="urn:microsoft.com/office/officeart/2005/8/colors/accent1_2" csCatId="accent1" phldr="1"/>
      <dgm:spPr/>
      <dgm:t>
        <a:bodyPr/>
        <a:lstStyle/>
        <a:p>
          <a:endParaRPr lang="en-GB"/>
        </a:p>
      </dgm:t>
    </dgm:pt>
    <dgm:pt modelId="{79389F55-0266-425F-AF70-E83278FD94FD}">
      <dgm:prSet/>
      <dgm:spPr/>
      <dgm:t>
        <a:bodyPr/>
        <a:lstStyle/>
        <a:p>
          <a:pPr algn="ctr" rtl="0"/>
          <a:r>
            <a:rPr lang="en-GB" b="1" dirty="0" smtClean="0"/>
            <a:t>geography</a:t>
          </a:r>
          <a:r>
            <a:rPr lang="en-GB" dirty="0" smtClean="0"/>
            <a:t> data type</a:t>
          </a:r>
          <a:endParaRPr lang="en-GB" dirty="0"/>
        </a:p>
      </dgm:t>
    </dgm:pt>
    <dgm:pt modelId="{A4963DDA-C57B-4884-BA36-6688C92BA340}" type="parTrans" cxnId="{B4505490-DB50-4A9B-85DA-D00EAD0330FA}">
      <dgm:prSet/>
      <dgm:spPr/>
      <dgm:t>
        <a:bodyPr/>
        <a:lstStyle/>
        <a:p>
          <a:endParaRPr lang="en-GB"/>
        </a:p>
      </dgm:t>
    </dgm:pt>
    <dgm:pt modelId="{F0AEA463-D402-42DF-BE7A-049451E173D0}" type="sibTrans" cxnId="{B4505490-DB50-4A9B-85DA-D00EAD0330FA}">
      <dgm:prSet/>
      <dgm:spPr/>
      <dgm:t>
        <a:bodyPr/>
        <a:lstStyle/>
        <a:p>
          <a:endParaRPr lang="en-GB"/>
        </a:p>
      </dgm:t>
    </dgm:pt>
    <dgm:pt modelId="{93BEA21D-1627-4D74-A0B1-86FFC112C749}">
      <dgm:prSet/>
      <dgm:spPr/>
      <dgm:t>
        <a:bodyPr/>
        <a:lstStyle/>
        <a:p>
          <a:pPr algn="l" rtl="0"/>
          <a:r>
            <a:rPr lang="en-GB" dirty="0" smtClean="0"/>
            <a:t>Geodetic (“Round Earth”) geospatial model</a:t>
          </a:r>
          <a:endParaRPr lang="en-GB" dirty="0"/>
        </a:p>
      </dgm:t>
    </dgm:pt>
    <dgm:pt modelId="{FE6BD967-69E2-4677-82BE-1B40666DCD2D}" type="parTrans" cxnId="{60CF0DC7-58F5-4412-AA8F-146C25C0136E}">
      <dgm:prSet/>
      <dgm:spPr/>
      <dgm:t>
        <a:bodyPr/>
        <a:lstStyle/>
        <a:p>
          <a:endParaRPr lang="en-GB"/>
        </a:p>
      </dgm:t>
    </dgm:pt>
    <dgm:pt modelId="{AEB35AA3-BB31-46F5-9B5A-4DE275DF2B82}" type="sibTrans" cxnId="{60CF0DC7-58F5-4412-AA8F-146C25C0136E}">
      <dgm:prSet/>
      <dgm:spPr/>
      <dgm:t>
        <a:bodyPr/>
        <a:lstStyle/>
        <a:p>
          <a:endParaRPr lang="en-GB"/>
        </a:p>
      </dgm:t>
    </dgm:pt>
    <dgm:pt modelId="{5FC3C730-A236-4BDE-B38C-D69C34FE6C83}">
      <dgm:prSet/>
      <dgm:spPr/>
      <dgm:t>
        <a:bodyPr/>
        <a:lstStyle/>
        <a:p>
          <a:pPr algn="ctr" rtl="0"/>
          <a:r>
            <a:rPr lang="en-GB" b="1" dirty="0" smtClean="0"/>
            <a:t>geometry</a:t>
          </a:r>
          <a:r>
            <a:rPr lang="en-GB" dirty="0" smtClean="0"/>
            <a:t> data type</a:t>
          </a:r>
          <a:endParaRPr lang="en-GB" dirty="0"/>
        </a:p>
      </dgm:t>
    </dgm:pt>
    <dgm:pt modelId="{2BED0CAE-6C3E-4FBD-9529-5D6F5351B05F}" type="parTrans" cxnId="{2E53BA2B-0FC2-4B0E-9A8D-AC14859A28CA}">
      <dgm:prSet/>
      <dgm:spPr/>
      <dgm:t>
        <a:bodyPr/>
        <a:lstStyle/>
        <a:p>
          <a:endParaRPr lang="en-GB"/>
        </a:p>
      </dgm:t>
    </dgm:pt>
    <dgm:pt modelId="{D440D821-422F-4906-9259-9F7AF2097E4E}" type="sibTrans" cxnId="{2E53BA2B-0FC2-4B0E-9A8D-AC14859A28CA}">
      <dgm:prSet/>
      <dgm:spPr/>
      <dgm:t>
        <a:bodyPr/>
        <a:lstStyle/>
        <a:p>
          <a:endParaRPr lang="en-GB"/>
        </a:p>
      </dgm:t>
    </dgm:pt>
    <dgm:pt modelId="{952B20C4-6E54-4A4E-9C34-5F286C8326DC}">
      <dgm:prSet/>
      <dgm:spPr/>
      <dgm:t>
        <a:bodyPr/>
        <a:lstStyle/>
        <a:p>
          <a:pPr algn="l" rtl="0"/>
          <a:r>
            <a:rPr lang="en-GB" dirty="0" smtClean="0"/>
            <a:t>Planar (“Flat Earth”) geospatial model</a:t>
          </a:r>
          <a:endParaRPr lang="en-GB" dirty="0"/>
        </a:p>
      </dgm:t>
    </dgm:pt>
    <dgm:pt modelId="{2E2FB905-A1B4-462F-B845-C6B54B4C413F}" type="parTrans" cxnId="{1128EFE4-AFF4-418E-B619-E6FF5C0B3AEB}">
      <dgm:prSet/>
      <dgm:spPr/>
      <dgm:t>
        <a:bodyPr/>
        <a:lstStyle/>
        <a:p>
          <a:endParaRPr lang="en-GB"/>
        </a:p>
      </dgm:t>
    </dgm:pt>
    <dgm:pt modelId="{16C2862A-EBB1-4BCE-9596-20203ADE61BF}" type="sibTrans" cxnId="{1128EFE4-AFF4-418E-B619-E6FF5C0B3AEB}">
      <dgm:prSet/>
      <dgm:spPr/>
      <dgm:t>
        <a:bodyPr/>
        <a:lstStyle/>
        <a:p>
          <a:endParaRPr lang="en-GB"/>
        </a:p>
      </dgm:t>
    </dgm:pt>
    <dgm:pt modelId="{1B5065D2-23B7-4FC9-A3D0-434B5F44CEB4}">
      <dgm:prSet/>
      <dgm:spPr/>
      <dgm:t>
        <a:bodyPr/>
        <a:lstStyle/>
        <a:p>
          <a:pPr algn="l" rtl="0" eaLnBrk="1" latinLnBrk="0"/>
          <a:r>
            <a:rPr lang="en-GB" dirty="0" smtClean="0"/>
            <a:t>Define points, lines, and areas with longitude and latitude</a:t>
          </a:r>
          <a:endParaRPr lang="en-GB" dirty="0"/>
        </a:p>
      </dgm:t>
    </dgm:pt>
    <dgm:pt modelId="{E6E6BD6B-F7DD-41D6-B5C8-74F1DF129288}" type="parTrans" cxnId="{F212DAEF-789C-4940-9ED8-42172DF44601}">
      <dgm:prSet/>
      <dgm:spPr/>
      <dgm:t>
        <a:bodyPr/>
        <a:lstStyle/>
        <a:p>
          <a:endParaRPr lang="en-GB"/>
        </a:p>
      </dgm:t>
    </dgm:pt>
    <dgm:pt modelId="{74342D4B-46F4-4052-8EBC-881456ACE91B}" type="sibTrans" cxnId="{F212DAEF-789C-4940-9ED8-42172DF44601}">
      <dgm:prSet/>
      <dgm:spPr/>
      <dgm:t>
        <a:bodyPr/>
        <a:lstStyle/>
        <a:p>
          <a:endParaRPr lang="en-GB"/>
        </a:p>
      </dgm:t>
    </dgm:pt>
    <dgm:pt modelId="{823B5C19-9BE2-4DE5-A84A-E3192C48F025}">
      <dgm:prSet/>
      <dgm:spPr/>
      <dgm:t>
        <a:bodyPr/>
        <a:lstStyle/>
        <a:p>
          <a:pPr algn="l" rtl="0"/>
          <a:r>
            <a:rPr lang="en-GB" dirty="0" smtClean="0"/>
            <a:t>Define points, lines, and areas with coordinates</a:t>
          </a:r>
          <a:endParaRPr lang="en-GB" dirty="0"/>
        </a:p>
      </dgm:t>
    </dgm:pt>
    <dgm:pt modelId="{840A89E4-A976-4179-853B-BFB37ECC96E8}" type="parTrans" cxnId="{98322F65-1F4B-420D-A85E-A8B68213E3D8}">
      <dgm:prSet/>
      <dgm:spPr/>
      <dgm:t>
        <a:bodyPr/>
        <a:lstStyle/>
        <a:p>
          <a:endParaRPr lang="en-GB"/>
        </a:p>
      </dgm:t>
    </dgm:pt>
    <dgm:pt modelId="{BFD808B8-3F38-4CC0-8F75-6F35FAB48FF9}" type="sibTrans" cxnId="{98322F65-1F4B-420D-A85E-A8B68213E3D8}">
      <dgm:prSet/>
      <dgm:spPr/>
      <dgm:t>
        <a:bodyPr/>
        <a:lstStyle/>
        <a:p>
          <a:endParaRPr lang="en-GB"/>
        </a:p>
      </dgm:t>
    </dgm:pt>
    <dgm:pt modelId="{84919AF1-770F-4A91-B81A-8C4411814982}">
      <dgm:prSet/>
      <dgm:spPr/>
      <dgm:t>
        <a:bodyPr/>
        <a:lstStyle/>
        <a:p>
          <a:pPr algn="l" rtl="0"/>
          <a:r>
            <a:rPr lang="en-GB" dirty="0" smtClean="0"/>
            <a:t>Use for localized areas or non-projected surfaces such as interior spaces</a:t>
          </a:r>
          <a:endParaRPr lang="en-GB" dirty="0"/>
        </a:p>
      </dgm:t>
    </dgm:pt>
    <dgm:pt modelId="{98D7E481-92A3-4A3C-9AE6-0AEF0137B312}" type="parTrans" cxnId="{8EB315BA-10F3-4B6A-AC73-BA61032869E4}">
      <dgm:prSet/>
      <dgm:spPr/>
      <dgm:t>
        <a:bodyPr/>
        <a:lstStyle/>
        <a:p>
          <a:endParaRPr lang="en-GB"/>
        </a:p>
      </dgm:t>
    </dgm:pt>
    <dgm:pt modelId="{9E6F104D-DC99-4421-BBCA-AEBD1345F97F}" type="sibTrans" cxnId="{8EB315BA-10F3-4B6A-AC73-BA61032869E4}">
      <dgm:prSet/>
      <dgm:spPr/>
      <dgm:t>
        <a:bodyPr/>
        <a:lstStyle/>
        <a:p>
          <a:endParaRPr lang="en-GB"/>
        </a:p>
      </dgm:t>
    </dgm:pt>
    <dgm:pt modelId="{8E7009E7-DEB0-4259-BF2D-B54DBE2D2C04}">
      <dgm:prSet/>
      <dgm:spPr/>
      <dgm:t>
        <a:bodyPr/>
        <a:lstStyle/>
        <a:p>
          <a:pPr algn="l" rtl="0" eaLnBrk="1" latinLnBrk="0"/>
          <a:r>
            <a:rPr lang="en-GB" dirty="0" smtClean="0"/>
            <a:t>Account for planetary curvature and obtain accurate “great circle” distances</a:t>
          </a:r>
        </a:p>
      </dgm:t>
    </dgm:pt>
    <dgm:pt modelId="{9F9BE5A6-5FA1-4827-94B2-E1EBDD5475D5}" type="parTrans" cxnId="{E75E1F52-9FC5-46B8-A7D4-D97DA8C4E16F}">
      <dgm:prSet/>
      <dgm:spPr/>
      <dgm:t>
        <a:bodyPr/>
        <a:lstStyle/>
        <a:p>
          <a:endParaRPr lang="en-GB"/>
        </a:p>
      </dgm:t>
    </dgm:pt>
    <dgm:pt modelId="{22AA4C3F-B0C6-47CC-97EA-4CA9D8EEAEED}" type="sibTrans" cxnId="{E75E1F52-9FC5-46B8-A7D4-D97DA8C4E16F}">
      <dgm:prSet/>
      <dgm:spPr/>
      <dgm:t>
        <a:bodyPr/>
        <a:lstStyle/>
        <a:p>
          <a:endParaRPr lang="en-GB"/>
        </a:p>
      </dgm:t>
    </dgm:pt>
    <dgm:pt modelId="{DEF90262-87D6-464D-9951-7BC1E4410691}" type="pres">
      <dgm:prSet presAssocID="{43C54618-748C-4DE0-9B0A-E7773E18434C}" presName="Name0" presStyleCnt="0">
        <dgm:presLayoutVars>
          <dgm:dir/>
          <dgm:resizeHandles val="exact"/>
        </dgm:presLayoutVars>
      </dgm:prSet>
      <dgm:spPr/>
      <dgm:t>
        <a:bodyPr/>
        <a:lstStyle/>
        <a:p>
          <a:endParaRPr lang="en-US"/>
        </a:p>
      </dgm:t>
    </dgm:pt>
    <dgm:pt modelId="{CB270183-6C89-4D90-8F05-E5E51C9FE0D3}" type="pres">
      <dgm:prSet presAssocID="{43C54618-748C-4DE0-9B0A-E7773E18434C}" presName="fgShape" presStyleLbl="fgShp" presStyleIdx="0" presStyleCnt="1"/>
      <dgm:spPr/>
      <dgm:t>
        <a:bodyPr/>
        <a:lstStyle/>
        <a:p>
          <a:endParaRPr lang="en-GB"/>
        </a:p>
      </dgm:t>
    </dgm:pt>
    <dgm:pt modelId="{E7B2F254-85FC-4D93-9486-054FE7FCBDC1}" type="pres">
      <dgm:prSet presAssocID="{43C54618-748C-4DE0-9B0A-E7773E18434C}" presName="linComp" presStyleCnt="0"/>
      <dgm:spPr/>
      <dgm:t>
        <a:bodyPr/>
        <a:lstStyle/>
        <a:p>
          <a:endParaRPr lang="en-GB"/>
        </a:p>
      </dgm:t>
    </dgm:pt>
    <dgm:pt modelId="{55D5EB0A-346C-4CBC-A5DF-A3EDA44B47B7}" type="pres">
      <dgm:prSet presAssocID="{79389F55-0266-425F-AF70-E83278FD94FD}" presName="compNode" presStyleCnt="0"/>
      <dgm:spPr/>
      <dgm:t>
        <a:bodyPr/>
        <a:lstStyle/>
        <a:p>
          <a:endParaRPr lang="en-GB"/>
        </a:p>
      </dgm:t>
    </dgm:pt>
    <dgm:pt modelId="{41C6C0FF-A729-49BA-AAC9-304C18C5611D}" type="pres">
      <dgm:prSet presAssocID="{79389F55-0266-425F-AF70-E83278FD94FD}" presName="bkgdShape" presStyleLbl="node1" presStyleIdx="0" presStyleCnt="2"/>
      <dgm:spPr/>
      <dgm:t>
        <a:bodyPr/>
        <a:lstStyle/>
        <a:p>
          <a:endParaRPr lang="en-GB"/>
        </a:p>
      </dgm:t>
    </dgm:pt>
    <dgm:pt modelId="{D7699BFC-7B7A-43B8-8A32-BC09DB809BAF}" type="pres">
      <dgm:prSet presAssocID="{79389F55-0266-425F-AF70-E83278FD94FD}" presName="nodeTx" presStyleLbl="node1" presStyleIdx="0" presStyleCnt="2">
        <dgm:presLayoutVars>
          <dgm:bulletEnabled val="1"/>
        </dgm:presLayoutVars>
      </dgm:prSet>
      <dgm:spPr/>
      <dgm:t>
        <a:bodyPr/>
        <a:lstStyle/>
        <a:p>
          <a:endParaRPr lang="en-GB"/>
        </a:p>
      </dgm:t>
    </dgm:pt>
    <dgm:pt modelId="{EEF421D9-C084-45EC-AB22-11F1713D1D1D}" type="pres">
      <dgm:prSet presAssocID="{79389F55-0266-425F-AF70-E83278FD94FD}" presName="invisiNode" presStyleLbl="node1" presStyleIdx="0" presStyleCnt="2"/>
      <dgm:spPr/>
      <dgm:t>
        <a:bodyPr/>
        <a:lstStyle/>
        <a:p>
          <a:endParaRPr lang="en-GB"/>
        </a:p>
      </dgm:t>
    </dgm:pt>
    <dgm:pt modelId="{CE5B5668-D364-43C3-BAF3-D0A5DCFCB7FF}" type="pres">
      <dgm:prSet presAssocID="{79389F55-0266-425F-AF70-E83278FD94FD}" presName="imagNode" presStyleLbl="fgImgPlace1" presStyleIdx="0" presStyleCnt="2"/>
      <dgm:spPr/>
      <dgm:t>
        <a:bodyPr/>
        <a:lstStyle/>
        <a:p>
          <a:endParaRPr lang="en-GB"/>
        </a:p>
      </dgm:t>
    </dgm:pt>
    <dgm:pt modelId="{55530A5F-8540-4891-8513-FCDE26F1A44A}" type="pres">
      <dgm:prSet presAssocID="{F0AEA463-D402-42DF-BE7A-049451E173D0}" presName="sibTrans" presStyleLbl="sibTrans2D1" presStyleIdx="0" presStyleCnt="0"/>
      <dgm:spPr/>
      <dgm:t>
        <a:bodyPr/>
        <a:lstStyle/>
        <a:p>
          <a:endParaRPr lang="en-US"/>
        </a:p>
      </dgm:t>
    </dgm:pt>
    <dgm:pt modelId="{B046CD6E-41FC-42AD-BB74-79227BB23D15}" type="pres">
      <dgm:prSet presAssocID="{5FC3C730-A236-4BDE-B38C-D69C34FE6C83}" presName="compNode" presStyleCnt="0"/>
      <dgm:spPr/>
      <dgm:t>
        <a:bodyPr/>
        <a:lstStyle/>
        <a:p>
          <a:endParaRPr lang="en-GB"/>
        </a:p>
      </dgm:t>
    </dgm:pt>
    <dgm:pt modelId="{6770D1B9-0D97-477B-AB3E-CE9AB6BA7218}" type="pres">
      <dgm:prSet presAssocID="{5FC3C730-A236-4BDE-B38C-D69C34FE6C83}" presName="bkgdShape" presStyleLbl="node1" presStyleIdx="1" presStyleCnt="2"/>
      <dgm:spPr/>
      <dgm:t>
        <a:bodyPr/>
        <a:lstStyle/>
        <a:p>
          <a:endParaRPr lang="en-GB"/>
        </a:p>
      </dgm:t>
    </dgm:pt>
    <dgm:pt modelId="{1D786033-7EB2-44B7-917C-25ABB42667A9}" type="pres">
      <dgm:prSet presAssocID="{5FC3C730-A236-4BDE-B38C-D69C34FE6C83}" presName="nodeTx" presStyleLbl="node1" presStyleIdx="1" presStyleCnt="2">
        <dgm:presLayoutVars>
          <dgm:bulletEnabled val="1"/>
        </dgm:presLayoutVars>
      </dgm:prSet>
      <dgm:spPr/>
      <dgm:t>
        <a:bodyPr/>
        <a:lstStyle/>
        <a:p>
          <a:endParaRPr lang="en-GB"/>
        </a:p>
      </dgm:t>
    </dgm:pt>
    <dgm:pt modelId="{26FAF898-280E-494E-8D18-5898C46216E0}" type="pres">
      <dgm:prSet presAssocID="{5FC3C730-A236-4BDE-B38C-D69C34FE6C83}" presName="invisiNode" presStyleLbl="node1" presStyleIdx="1" presStyleCnt="2"/>
      <dgm:spPr/>
      <dgm:t>
        <a:bodyPr/>
        <a:lstStyle/>
        <a:p>
          <a:endParaRPr lang="en-GB"/>
        </a:p>
      </dgm:t>
    </dgm:pt>
    <dgm:pt modelId="{AFAB3724-E3C1-4A0E-8D89-814DA82D2FF2}" type="pres">
      <dgm:prSet presAssocID="{5FC3C730-A236-4BDE-B38C-D69C34FE6C83}" presName="imagNode" presStyleLbl="fgImgPlace1" presStyleIdx="1" presStyleCnt="2"/>
      <dgm:spPr/>
      <dgm:t>
        <a:bodyPr/>
        <a:lstStyle/>
        <a:p>
          <a:endParaRPr lang="en-GB"/>
        </a:p>
      </dgm:t>
    </dgm:pt>
  </dgm:ptLst>
  <dgm:cxnLst>
    <dgm:cxn modelId="{D77ED403-4657-43BB-B6E6-76CF31242066}" type="presOf" srcId="{8E7009E7-DEB0-4259-BF2D-B54DBE2D2C04}" destId="{D7699BFC-7B7A-43B8-8A32-BC09DB809BAF}" srcOrd="1" destOrd="3" presId="urn:microsoft.com/office/officeart/2005/8/layout/hList7"/>
    <dgm:cxn modelId="{0C6B933D-A0CE-4BDF-A865-07AD6968F2E3}" type="presOf" srcId="{1B5065D2-23B7-4FC9-A3D0-434B5F44CEB4}" destId="{D7699BFC-7B7A-43B8-8A32-BC09DB809BAF}" srcOrd="1" destOrd="2" presId="urn:microsoft.com/office/officeart/2005/8/layout/hList7"/>
    <dgm:cxn modelId="{27BE0E27-53A5-48CB-8D9C-7F725535A167}" type="presOf" srcId="{93BEA21D-1627-4D74-A0B1-86FFC112C749}" destId="{41C6C0FF-A729-49BA-AAC9-304C18C5611D}" srcOrd="0" destOrd="1" presId="urn:microsoft.com/office/officeart/2005/8/layout/hList7"/>
    <dgm:cxn modelId="{1128EFE4-AFF4-418E-B619-E6FF5C0B3AEB}" srcId="{5FC3C730-A236-4BDE-B38C-D69C34FE6C83}" destId="{952B20C4-6E54-4A4E-9C34-5F286C8326DC}" srcOrd="0" destOrd="0" parTransId="{2E2FB905-A1B4-462F-B845-C6B54B4C413F}" sibTransId="{16C2862A-EBB1-4BCE-9596-20203ADE61BF}"/>
    <dgm:cxn modelId="{A89019D9-B5E8-4E75-844D-30F91FEA2229}" type="presOf" srcId="{84919AF1-770F-4A91-B81A-8C4411814982}" destId="{1D786033-7EB2-44B7-917C-25ABB42667A9}" srcOrd="1" destOrd="3" presId="urn:microsoft.com/office/officeart/2005/8/layout/hList7"/>
    <dgm:cxn modelId="{98322F65-1F4B-420D-A85E-A8B68213E3D8}" srcId="{5FC3C730-A236-4BDE-B38C-D69C34FE6C83}" destId="{823B5C19-9BE2-4DE5-A84A-E3192C48F025}" srcOrd="1" destOrd="0" parTransId="{840A89E4-A976-4179-853B-BFB37ECC96E8}" sibTransId="{BFD808B8-3F38-4CC0-8F75-6F35FAB48FF9}"/>
    <dgm:cxn modelId="{600093CA-AAE2-4734-BF47-180DDA756EFF}" type="presOf" srcId="{93BEA21D-1627-4D74-A0B1-86FFC112C749}" destId="{D7699BFC-7B7A-43B8-8A32-BC09DB809BAF}" srcOrd="1" destOrd="1" presId="urn:microsoft.com/office/officeart/2005/8/layout/hList7"/>
    <dgm:cxn modelId="{BB7EB856-5564-4F05-9E50-8AE99F0E5D6E}" type="presOf" srcId="{823B5C19-9BE2-4DE5-A84A-E3192C48F025}" destId="{1D786033-7EB2-44B7-917C-25ABB42667A9}" srcOrd="1" destOrd="2" presId="urn:microsoft.com/office/officeart/2005/8/layout/hList7"/>
    <dgm:cxn modelId="{A7E2D952-AD9D-4166-B392-BEC94BA50B6B}" type="presOf" srcId="{823B5C19-9BE2-4DE5-A84A-E3192C48F025}" destId="{6770D1B9-0D97-477B-AB3E-CE9AB6BA7218}" srcOrd="0" destOrd="2" presId="urn:microsoft.com/office/officeart/2005/8/layout/hList7"/>
    <dgm:cxn modelId="{F212DAEF-789C-4940-9ED8-42172DF44601}" srcId="{79389F55-0266-425F-AF70-E83278FD94FD}" destId="{1B5065D2-23B7-4FC9-A3D0-434B5F44CEB4}" srcOrd="1" destOrd="0" parTransId="{E6E6BD6B-F7DD-41D6-B5C8-74F1DF129288}" sibTransId="{74342D4B-46F4-4052-8EBC-881456ACE91B}"/>
    <dgm:cxn modelId="{60CF0DC7-58F5-4412-AA8F-146C25C0136E}" srcId="{79389F55-0266-425F-AF70-E83278FD94FD}" destId="{93BEA21D-1627-4D74-A0B1-86FFC112C749}" srcOrd="0" destOrd="0" parTransId="{FE6BD967-69E2-4677-82BE-1B40666DCD2D}" sibTransId="{AEB35AA3-BB31-46F5-9B5A-4DE275DF2B82}"/>
    <dgm:cxn modelId="{B4505490-DB50-4A9B-85DA-D00EAD0330FA}" srcId="{43C54618-748C-4DE0-9B0A-E7773E18434C}" destId="{79389F55-0266-425F-AF70-E83278FD94FD}" srcOrd="0" destOrd="0" parTransId="{A4963DDA-C57B-4884-BA36-6688C92BA340}" sibTransId="{F0AEA463-D402-42DF-BE7A-049451E173D0}"/>
    <dgm:cxn modelId="{4BF3432D-8B1A-42EE-98EC-23E956DCEFA1}" type="presOf" srcId="{952B20C4-6E54-4A4E-9C34-5F286C8326DC}" destId="{1D786033-7EB2-44B7-917C-25ABB42667A9}" srcOrd="1" destOrd="1" presId="urn:microsoft.com/office/officeart/2005/8/layout/hList7"/>
    <dgm:cxn modelId="{EAE705E1-BB2C-4811-B0EB-C7461BE6D392}" type="presOf" srcId="{F0AEA463-D402-42DF-BE7A-049451E173D0}" destId="{55530A5F-8540-4891-8513-FCDE26F1A44A}" srcOrd="0" destOrd="0" presId="urn:microsoft.com/office/officeart/2005/8/layout/hList7"/>
    <dgm:cxn modelId="{C57B0B4E-BF36-4D56-91A5-9F2A74B8C75C}" type="presOf" srcId="{43C54618-748C-4DE0-9B0A-E7773E18434C}" destId="{DEF90262-87D6-464D-9951-7BC1E4410691}" srcOrd="0" destOrd="0" presId="urn:microsoft.com/office/officeart/2005/8/layout/hList7"/>
    <dgm:cxn modelId="{4DC808C1-6600-4C50-BEB1-76D163B97A28}" type="presOf" srcId="{5FC3C730-A236-4BDE-B38C-D69C34FE6C83}" destId="{1D786033-7EB2-44B7-917C-25ABB42667A9}" srcOrd="1" destOrd="0" presId="urn:microsoft.com/office/officeart/2005/8/layout/hList7"/>
    <dgm:cxn modelId="{69D654FB-2850-4621-84DF-DFF90D90EE76}" type="presOf" srcId="{79389F55-0266-425F-AF70-E83278FD94FD}" destId="{D7699BFC-7B7A-43B8-8A32-BC09DB809BAF}" srcOrd="1" destOrd="0" presId="urn:microsoft.com/office/officeart/2005/8/layout/hList7"/>
    <dgm:cxn modelId="{CC8A083E-E6C4-4CA7-9929-7B77EB0FCEF4}" type="presOf" srcId="{5FC3C730-A236-4BDE-B38C-D69C34FE6C83}" destId="{6770D1B9-0D97-477B-AB3E-CE9AB6BA7218}" srcOrd="0" destOrd="0" presId="urn:microsoft.com/office/officeart/2005/8/layout/hList7"/>
    <dgm:cxn modelId="{8EB315BA-10F3-4B6A-AC73-BA61032869E4}" srcId="{5FC3C730-A236-4BDE-B38C-D69C34FE6C83}" destId="{84919AF1-770F-4A91-B81A-8C4411814982}" srcOrd="2" destOrd="0" parTransId="{98D7E481-92A3-4A3C-9AE6-0AEF0137B312}" sibTransId="{9E6F104D-DC99-4421-BBCA-AEBD1345F97F}"/>
    <dgm:cxn modelId="{F3816F06-C618-4EFE-A43A-C836A61CEC9C}" type="presOf" srcId="{79389F55-0266-425F-AF70-E83278FD94FD}" destId="{41C6C0FF-A729-49BA-AAC9-304C18C5611D}" srcOrd="0" destOrd="0" presId="urn:microsoft.com/office/officeart/2005/8/layout/hList7"/>
    <dgm:cxn modelId="{E937DEE0-6079-4984-B41E-BED6FD94B217}" type="presOf" srcId="{952B20C4-6E54-4A4E-9C34-5F286C8326DC}" destId="{6770D1B9-0D97-477B-AB3E-CE9AB6BA7218}" srcOrd="0" destOrd="1" presId="urn:microsoft.com/office/officeart/2005/8/layout/hList7"/>
    <dgm:cxn modelId="{2E53BA2B-0FC2-4B0E-9A8D-AC14859A28CA}" srcId="{43C54618-748C-4DE0-9B0A-E7773E18434C}" destId="{5FC3C730-A236-4BDE-B38C-D69C34FE6C83}" srcOrd="1" destOrd="0" parTransId="{2BED0CAE-6C3E-4FBD-9529-5D6F5351B05F}" sibTransId="{D440D821-422F-4906-9259-9F7AF2097E4E}"/>
    <dgm:cxn modelId="{3AB1FC52-B77D-4310-A0D0-E5CFC5600174}" type="presOf" srcId="{1B5065D2-23B7-4FC9-A3D0-434B5F44CEB4}" destId="{41C6C0FF-A729-49BA-AAC9-304C18C5611D}" srcOrd="0" destOrd="2" presId="urn:microsoft.com/office/officeart/2005/8/layout/hList7"/>
    <dgm:cxn modelId="{67165DB2-B557-46C9-85A5-C18893A89C7C}" type="presOf" srcId="{8E7009E7-DEB0-4259-BF2D-B54DBE2D2C04}" destId="{41C6C0FF-A729-49BA-AAC9-304C18C5611D}" srcOrd="0" destOrd="3" presId="urn:microsoft.com/office/officeart/2005/8/layout/hList7"/>
    <dgm:cxn modelId="{F4969753-3B92-43AF-A78C-AA64B59EB189}" type="presOf" srcId="{84919AF1-770F-4A91-B81A-8C4411814982}" destId="{6770D1B9-0D97-477B-AB3E-CE9AB6BA7218}" srcOrd="0" destOrd="3" presId="urn:microsoft.com/office/officeart/2005/8/layout/hList7"/>
    <dgm:cxn modelId="{E75E1F52-9FC5-46B8-A7D4-D97DA8C4E16F}" srcId="{79389F55-0266-425F-AF70-E83278FD94FD}" destId="{8E7009E7-DEB0-4259-BF2D-B54DBE2D2C04}" srcOrd="2" destOrd="0" parTransId="{9F9BE5A6-5FA1-4827-94B2-E1EBDD5475D5}" sibTransId="{22AA4C3F-B0C6-47CC-97EA-4CA9D8EEAEED}"/>
    <dgm:cxn modelId="{DED8E8FF-D268-4977-9B19-01EE6A0EA577}" type="presParOf" srcId="{DEF90262-87D6-464D-9951-7BC1E4410691}" destId="{CB270183-6C89-4D90-8F05-E5E51C9FE0D3}" srcOrd="0" destOrd="0" presId="urn:microsoft.com/office/officeart/2005/8/layout/hList7"/>
    <dgm:cxn modelId="{90BDA063-6449-438F-913C-4A3B3656483D}" type="presParOf" srcId="{DEF90262-87D6-464D-9951-7BC1E4410691}" destId="{E7B2F254-85FC-4D93-9486-054FE7FCBDC1}" srcOrd="1" destOrd="0" presId="urn:microsoft.com/office/officeart/2005/8/layout/hList7"/>
    <dgm:cxn modelId="{9DEBCCD1-E65D-4F5A-8B31-8992CB580008}" type="presParOf" srcId="{E7B2F254-85FC-4D93-9486-054FE7FCBDC1}" destId="{55D5EB0A-346C-4CBC-A5DF-A3EDA44B47B7}" srcOrd="0" destOrd="0" presId="urn:microsoft.com/office/officeart/2005/8/layout/hList7"/>
    <dgm:cxn modelId="{41130437-BE15-49AF-8FE9-5AC1C0713B55}" type="presParOf" srcId="{55D5EB0A-346C-4CBC-A5DF-A3EDA44B47B7}" destId="{41C6C0FF-A729-49BA-AAC9-304C18C5611D}" srcOrd="0" destOrd="0" presId="urn:microsoft.com/office/officeart/2005/8/layout/hList7"/>
    <dgm:cxn modelId="{2E7468F0-75B1-41A4-8A97-8B39A133079C}" type="presParOf" srcId="{55D5EB0A-346C-4CBC-A5DF-A3EDA44B47B7}" destId="{D7699BFC-7B7A-43B8-8A32-BC09DB809BAF}" srcOrd="1" destOrd="0" presId="urn:microsoft.com/office/officeart/2005/8/layout/hList7"/>
    <dgm:cxn modelId="{E8B3610B-A753-4530-A8E2-809F60B697F4}" type="presParOf" srcId="{55D5EB0A-346C-4CBC-A5DF-A3EDA44B47B7}" destId="{EEF421D9-C084-45EC-AB22-11F1713D1D1D}" srcOrd="2" destOrd="0" presId="urn:microsoft.com/office/officeart/2005/8/layout/hList7"/>
    <dgm:cxn modelId="{03B4662C-86DD-44C8-9455-D782D3734239}" type="presParOf" srcId="{55D5EB0A-346C-4CBC-A5DF-A3EDA44B47B7}" destId="{CE5B5668-D364-43C3-BAF3-D0A5DCFCB7FF}" srcOrd="3" destOrd="0" presId="urn:microsoft.com/office/officeart/2005/8/layout/hList7"/>
    <dgm:cxn modelId="{E1DC76A5-1C32-4EE8-8D65-9C99B436F22D}" type="presParOf" srcId="{E7B2F254-85FC-4D93-9486-054FE7FCBDC1}" destId="{55530A5F-8540-4891-8513-FCDE26F1A44A}" srcOrd="1" destOrd="0" presId="urn:microsoft.com/office/officeart/2005/8/layout/hList7"/>
    <dgm:cxn modelId="{2E43B587-9F51-43CB-A07C-732E47CBEC91}" type="presParOf" srcId="{E7B2F254-85FC-4D93-9486-054FE7FCBDC1}" destId="{B046CD6E-41FC-42AD-BB74-79227BB23D15}" srcOrd="2" destOrd="0" presId="urn:microsoft.com/office/officeart/2005/8/layout/hList7"/>
    <dgm:cxn modelId="{8A0FE6A6-9093-486A-B7FC-8B10B6853C98}" type="presParOf" srcId="{B046CD6E-41FC-42AD-BB74-79227BB23D15}" destId="{6770D1B9-0D97-477B-AB3E-CE9AB6BA7218}" srcOrd="0" destOrd="0" presId="urn:microsoft.com/office/officeart/2005/8/layout/hList7"/>
    <dgm:cxn modelId="{94B60AC8-321D-4DB1-B436-4DDC1F8C1099}" type="presParOf" srcId="{B046CD6E-41FC-42AD-BB74-79227BB23D15}" destId="{1D786033-7EB2-44B7-917C-25ABB42667A9}" srcOrd="1" destOrd="0" presId="urn:microsoft.com/office/officeart/2005/8/layout/hList7"/>
    <dgm:cxn modelId="{912F5135-63D4-468D-85D0-4E956D54A409}" type="presParOf" srcId="{B046CD6E-41FC-42AD-BB74-79227BB23D15}" destId="{26FAF898-280E-494E-8D18-5898C46216E0}" srcOrd="2" destOrd="0" presId="urn:microsoft.com/office/officeart/2005/8/layout/hList7"/>
    <dgm:cxn modelId="{C1424A99-DB78-4685-ADEB-ED7F0246478D}" type="presParOf" srcId="{B046CD6E-41FC-42AD-BB74-79227BB23D15}" destId="{AFAB3724-E3C1-4A0E-8D89-814DA82D2FF2}" srcOrd="3" destOrd="0" presId="urn:microsoft.com/office/officeart/2005/8/layout/hList7"/>
  </dgm:cxnLst>
  <dgm:bg/>
  <dgm:whole/>
</dgm:dataModel>
</file>

<file path=ppt/diagrams/data2.xml><?xml version="1.0" encoding="utf-8"?>
<dgm:dataModel xmlns:dgm="http://schemas.openxmlformats.org/drawingml/2006/diagram" xmlns:a="http://schemas.openxmlformats.org/drawingml/2006/main">
  <dgm:ptLst>
    <dgm:pt modelId="{7670F5D8-EFC0-455B-98D5-A951C3B767CA}" type="doc">
      <dgm:prSet loTypeId="urn:microsoft.com/office/officeart/2005/8/layout/vList3" loCatId="list" qsTypeId="urn:microsoft.com/office/officeart/2005/8/quickstyle/3d1" qsCatId="3D" csTypeId="urn:microsoft.com/office/officeart/2005/8/colors/accent1_2" csCatId="accent1" phldr="1"/>
      <dgm:spPr/>
      <dgm:t>
        <a:bodyPr/>
        <a:lstStyle/>
        <a:p>
          <a:endParaRPr lang="en-GB"/>
        </a:p>
      </dgm:t>
    </dgm:pt>
    <dgm:pt modelId="{DF0FC80F-ED93-4187-9162-FE42D1540452}">
      <dgm:prSet/>
      <dgm:spPr/>
      <dgm:t>
        <a:bodyPr/>
        <a:lstStyle/>
        <a:p>
          <a:pPr algn="l" rtl="0"/>
          <a:r>
            <a:rPr lang="en-GB" dirty="0" smtClean="0">
              <a:effectLst>
                <a:outerShdw blurRad="38100" dist="38100" dir="2700000" algn="tl">
                  <a:srgbClr val="000000">
                    <a:alpha val="43137"/>
                  </a:srgbClr>
                </a:outerShdw>
              </a:effectLst>
            </a:rPr>
            <a:t>Sourcing geographical data</a:t>
          </a:r>
          <a:endParaRPr lang="en-GB" dirty="0">
            <a:effectLst>
              <a:outerShdw blurRad="38100" dist="38100" dir="2700000" algn="tl">
                <a:srgbClr val="000000">
                  <a:alpha val="43137"/>
                </a:srgbClr>
              </a:outerShdw>
            </a:effectLst>
          </a:endParaRPr>
        </a:p>
      </dgm:t>
    </dgm:pt>
    <dgm:pt modelId="{05069954-5453-4409-9D33-0EF2E7B67307}" type="parTrans" cxnId="{C2B07188-EF8B-41B6-8E6A-0E3C467AF0C6}">
      <dgm:prSet/>
      <dgm:spPr/>
      <dgm:t>
        <a:bodyPr/>
        <a:lstStyle/>
        <a:p>
          <a:endParaRPr lang="en-GB">
            <a:effectLst>
              <a:outerShdw blurRad="38100" dist="38100" dir="2700000" algn="tl">
                <a:srgbClr val="000000">
                  <a:alpha val="43137"/>
                </a:srgbClr>
              </a:outerShdw>
            </a:effectLst>
          </a:endParaRPr>
        </a:p>
      </dgm:t>
    </dgm:pt>
    <dgm:pt modelId="{AC513902-C9E3-4C0A-B541-A4B250D97AE9}" type="sibTrans" cxnId="{C2B07188-EF8B-41B6-8E6A-0E3C467AF0C6}">
      <dgm:prSet/>
      <dgm:spPr/>
      <dgm:t>
        <a:bodyPr/>
        <a:lstStyle/>
        <a:p>
          <a:endParaRPr lang="en-GB">
            <a:effectLst>
              <a:outerShdw blurRad="38100" dist="38100" dir="2700000" algn="tl">
                <a:srgbClr val="000000">
                  <a:alpha val="43137"/>
                </a:srgbClr>
              </a:outerShdw>
            </a:effectLst>
          </a:endParaRPr>
        </a:p>
      </dgm:t>
    </dgm:pt>
    <dgm:pt modelId="{E94AF183-FB49-493B-85C5-785D00ACB257}">
      <dgm:prSet/>
      <dgm:spPr/>
      <dgm:t>
        <a:bodyPr/>
        <a:lstStyle/>
        <a:p>
          <a:pPr rtl="0"/>
          <a:r>
            <a:rPr lang="en-GB" dirty="0" smtClean="0">
              <a:effectLst>
                <a:outerShdw blurRad="38100" dist="38100" dir="2700000" algn="tl">
                  <a:srgbClr val="000000">
                    <a:alpha val="43137"/>
                  </a:srgbClr>
                </a:outerShdw>
              </a:effectLst>
            </a:rPr>
            <a:t>Industry-standard formats for import/export</a:t>
          </a:r>
          <a:endParaRPr lang="en-GB" dirty="0">
            <a:effectLst>
              <a:outerShdw blurRad="38100" dist="38100" dir="2700000" algn="tl">
                <a:srgbClr val="000000">
                  <a:alpha val="43137"/>
                </a:srgbClr>
              </a:outerShdw>
            </a:effectLst>
          </a:endParaRPr>
        </a:p>
      </dgm:t>
    </dgm:pt>
    <dgm:pt modelId="{7CAB9EC1-7087-41A3-92F0-9D738D3ACFEA}" type="parTrans" cxnId="{E43E9B9D-8E0E-47FF-BA79-5F7BB073BFAB}">
      <dgm:prSet/>
      <dgm:spPr/>
      <dgm:t>
        <a:bodyPr/>
        <a:lstStyle/>
        <a:p>
          <a:endParaRPr lang="en-GB">
            <a:effectLst>
              <a:outerShdw blurRad="38100" dist="38100" dir="2700000" algn="tl">
                <a:srgbClr val="000000">
                  <a:alpha val="43137"/>
                </a:srgbClr>
              </a:outerShdw>
            </a:effectLst>
          </a:endParaRPr>
        </a:p>
      </dgm:t>
    </dgm:pt>
    <dgm:pt modelId="{E3B7D051-900A-4F8D-A645-306C83F95DAC}" type="sibTrans" cxnId="{E43E9B9D-8E0E-47FF-BA79-5F7BB073BFAB}">
      <dgm:prSet/>
      <dgm:spPr/>
      <dgm:t>
        <a:bodyPr/>
        <a:lstStyle/>
        <a:p>
          <a:endParaRPr lang="en-GB">
            <a:effectLst>
              <a:outerShdw blurRad="38100" dist="38100" dir="2700000" algn="tl">
                <a:srgbClr val="000000">
                  <a:alpha val="43137"/>
                </a:srgbClr>
              </a:outerShdw>
            </a:effectLst>
          </a:endParaRPr>
        </a:p>
      </dgm:t>
    </dgm:pt>
    <dgm:pt modelId="{6CA3ED91-431A-4323-BA07-DB724392B6F6}">
      <dgm:prSet/>
      <dgm:spPr/>
      <dgm:t>
        <a:bodyPr/>
        <a:lstStyle/>
        <a:p>
          <a:pPr rtl="0"/>
          <a:r>
            <a:rPr lang="en-GB" dirty="0" smtClean="0">
              <a:effectLst>
                <a:outerShdw blurRad="38100" dist="38100" dir="2700000" algn="tl">
                  <a:srgbClr val="000000">
                    <a:alpha val="43137"/>
                  </a:srgbClr>
                </a:outerShdw>
              </a:effectLst>
            </a:rPr>
            <a:t>Well Known Text (WKT)</a:t>
          </a:r>
          <a:endParaRPr lang="en-GB" dirty="0">
            <a:effectLst>
              <a:outerShdw blurRad="38100" dist="38100" dir="2700000" algn="tl">
                <a:srgbClr val="000000">
                  <a:alpha val="43137"/>
                </a:srgbClr>
              </a:outerShdw>
            </a:effectLst>
          </a:endParaRPr>
        </a:p>
      </dgm:t>
    </dgm:pt>
    <dgm:pt modelId="{7FD224D4-C92E-4C41-8664-975221BC4F57}" type="parTrans" cxnId="{E55E467C-6458-470B-9A45-2AFD2CF9EB7F}">
      <dgm:prSet/>
      <dgm:spPr/>
      <dgm:t>
        <a:bodyPr/>
        <a:lstStyle/>
        <a:p>
          <a:endParaRPr lang="en-GB">
            <a:effectLst>
              <a:outerShdw blurRad="38100" dist="38100" dir="2700000" algn="tl">
                <a:srgbClr val="000000">
                  <a:alpha val="43137"/>
                </a:srgbClr>
              </a:outerShdw>
            </a:effectLst>
          </a:endParaRPr>
        </a:p>
      </dgm:t>
    </dgm:pt>
    <dgm:pt modelId="{D69A6931-FB98-4556-B99E-E8D140976860}" type="sibTrans" cxnId="{E55E467C-6458-470B-9A45-2AFD2CF9EB7F}">
      <dgm:prSet/>
      <dgm:spPr/>
      <dgm:t>
        <a:bodyPr/>
        <a:lstStyle/>
        <a:p>
          <a:endParaRPr lang="en-GB">
            <a:effectLst>
              <a:outerShdw blurRad="38100" dist="38100" dir="2700000" algn="tl">
                <a:srgbClr val="000000">
                  <a:alpha val="43137"/>
                </a:srgbClr>
              </a:outerShdw>
            </a:effectLst>
          </a:endParaRPr>
        </a:p>
      </dgm:t>
    </dgm:pt>
    <dgm:pt modelId="{42BC0F37-8D89-4C3C-B6E6-19F021E69094}">
      <dgm:prSet/>
      <dgm:spPr/>
      <dgm:t>
        <a:bodyPr/>
        <a:lstStyle/>
        <a:p>
          <a:pPr rtl="0"/>
          <a:r>
            <a:rPr lang="en-GB" dirty="0" smtClean="0">
              <a:effectLst>
                <a:outerShdw blurRad="38100" dist="38100" dir="2700000" algn="tl">
                  <a:srgbClr val="000000">
                    <a:alpha val="43137"/>
                  </a:srgbClr>
                </a:outerShdw>
              </a:effectLst>
            </a:rPr>
            <a:t>Well Known Binary (WKB)</a:t>
          </a:r>
          <a:endParaRPr lang="en-GB" dirty="0">
            <a:effectLst>
              <a:outerShdw blurRad="38100" dist="38100" dir="2700000" algn="tl">
                <a:srgbClr val="000000">
                  <a:alpha val="43137"/>
                </a:srgbClr>
              </a:outerShdw>
            </a:effectLst>
          </a:endParaRPr>
        </a:p>
      </dgm:t>
    </dgm:pt>
    <dgm:pt modelId="{BF532DD5-25A5-4559-9009-D5C42453471F}" type="parTrans" cxnId="{74D0F9A3-C7B4-4BBF-B7AE-24FB169274E0}">
      <dgm:prSet/>
      <dgm:spPr/>
      <dgm:t>
        <a:bodyPr/>
        <a:lstStyle/>
        <a:p>
          <a:endParaRPr lang="en-GB">
            <a:effectLst>
              <a:outerShdw blurRad="38100" dist="38100" dir="2700000" algn="tl">
                <a:srgbClr val="000000">
                  <a:alpha val="43137"/>
                </a:srgbClr>
              </a:outerShdw>
            </a:effectLst>
          </a:endParaRPr>
        </a:p>
      </dgm:t>
    </dgm:pt>
    <dgm:pt modelId="{878AFAF0-55C8-433C-B5D4-2839038E0347}" type="sibTrans" cxnId="{74D0F9A3-C7B4-4BBF-B7AE-24FB169274E0}">
      <dgm:prSet/>
      <dgm:spPr/>
      <dgm:t>
        <a:bodyPr/>
        <a:lstStyle/>
        <a:p>
          <a:endParaRPr lang="en-GB">
            <a:effectLst>
              <a:outerShdw blurRad="38100" dist="38100" dir="2700000" algn="tl">
                <a:srgbClr val="000000">
                  <a:alpha val="43137"/>
                </a:srgbClr>
              </a:outerShdw>
            </a:effectLst>
          </a:endParaRPr>
        </a:p>
      </dgm:t>
    </dgm:pt>
    <dgm:pt modelId="{42B18FDC-52CF-4E43-9BF8-AFC33CE545A1}">
      <dgm:prSet/>
      <dgm:spPr/>
      <dgm:t>
        <a:bodyPr/>
        <a:lstStyle/>
        <a:p>
          <a:pPr rtl="0"/>
          <a:r>
            <a:rPr lang="en-GB" dirty="0" smtClean="0">
              <a:effectLst>
                <a:outerShdw blurRad="38100" dist="38100" dir="2700000" algn="tl">
                  <a:srgbClr val="000000">
                    <a:alpha val="43137"/>
                  </a:srgbClr>
                </a:outerShdw>
              </a:effectLst>
            </a:rPr>
            <a:t>Geographic </a:t>
          </a:r>
          <a:r>
            <a:rPr lang="en-GB" dirty="0" err="1" smtClean="0">
              <a:effectLst>
                <a:outerShdw blurRad="38100" dist="38100" dir="2700000" algn="tl">
                  <a:srgbClr val="000000">
                    <a:alpha val="43137"/>
                  </a:srgbClr>
                </a:outerShdw>
              </a:effectLst>
            </a:rPr>
            <a:t>Markup</a:t>
          </a:r>
          <a:r>
            <a:rPr lang="en-GB" dirty="0" smtClean="0">
              <a:effectLst>
                <a:outerShdw blurRad="38100" dist="38100" dir="2700000" algn="tl">
                  <a:srgbClr val="000000">
                    <a:alpha val="43137"/>
                  </a:srgbClr>
                </a:outerShdw>
              </a:effectLst>
            </a:rPr>
            <a:t> Language (GML)</a:t>
          </a:r>
          <a:endParaRPr lang="en-GB" dirty="0">
            <a:effectLst>
              <a:outerShdw blurRad="38100" dist="38100" dir="2700000" algn="tl">
                <a:srgbClr val="000000">
                  <a:alpha val="43137"/>
                </a:srgbClr>
              </a:outerShdw>
            </a:effectLst>
          </a:endParaRPr>
        </a:p>
      </dgm:t>
    </dgm:pt>
    <dgm:pt modelId="{3E301BA2-3A12-420C-B6F9-B9A99751C182}" type="parTrans" cxnId="{3FB64864-5127-4D33-BEB6-E633D74D99BB}">
      <dgm:prSet/>
      <dgm:spPr/>
      <dgm:t>
        <a:bodyPr/>
        <a:lstStyle/>
        <a:p>
          <a:endParaRPr lang="en-GB">
            <a:effectLst>
              <a:outerShdw blurRad="38100" dist="38100" dir="2700000" algn="tl">
                <a:srgbClr val="000000">
                  <a:alpha val="43137"/>
                </a:srgbClr>
              </a:outerShdw>
            </a:effectLst>
          </a:endParaRPr>
        </a:p>
      </dgm:t>
    </dgm:pt>
    <dgm:pt modelId="{7EC906AA-079F-4240-B7A4-DFD0EE88C769}" type="sibTrans" cxnId="{3FB64864-5127-4D33-BEB6-E633D74D99BB}">
      <dgm:prSet/>
      <dgm:spPr/>
      <dgm:t>
        <a:bodyPr/>
        <a:lstStyle/>
        <a:p>
          <a:endParaRPr lang="en-GB">
            <a:effectLst>
              <a:outerShdw blurRad="38100" dist="38100" dir="2700000" algn="tl">
                <a:srgbClr val="000000">
                  <a:alpha val="43137"/>
                </a:srgbClr>
              </a:outerShdw>
            </a:effectLst>
          </a:endParaRPr>
        </a:p>
      </dgm:t>
    </dgm:pt>
    <dgm:pt modelId="{57CB3128-8EEF-4DAA-B0EA-1092FA4EC119}">
      <dgm:prSet/>
      <dgm:spPr/>
      <dgm:t>
        <a:bodyPr/>
        <a:lstStyle/>
        <a:p>
          <a:pPr algn="l" rtl="0"/>
          <a:r>
            <a:rPr lang="en-GB" dirty="0" smtClean="0">
              <a:effectLst>
                <a:outerShdw blurRad="38100" dist="38100" dir="2700000" algn="tl">
                  <a:srgbClr val="000000">
                    <a:alpha val="43137"/>
                  </a:srgbClr>
                </a:outerShdw>
              </a:effectLst>
            </a:rPr>
            <a:t>Integration with GIS and geospatial data solutions</a:t>
          </a:r>
          <a:endParaRPr lang="en-GB" dirty="0">
            <a:effectLst>
              <a:outerShdw blurRad="38100" dist="38100" dir="2700000" algn="tl">
                <a:srgbClr val="000000">
                  <a:alpha val="43137"/>
                </a:srgbClr>
              </a:outerShdw>
            </a:effectLst>
          </a:endParaRPr>
        </a:p>
      </dgm:t>
    </dgm:pt>
    <dgm:pt modelId="{2882AFDA-A321-419D-AC71-FFE6F5C6D8D3}" type="parTrans" cxnId="{4BA046AD-C461-48CD-9219-63A468E5D44A}">
      <dgm:prSet/>
      <dgm:spPr/>
      <dgm:t>
        <a:bodyPr/>
        <a:lstStyle/>
        <a:p>
          <a:endParaRPr lang="en-GB">
            <a:effectLst>
              <a:outerShdw blurRad="38100" dist="38100" dir="2700000" algn="tl">
                <a:srgbClr val="000000">
                  <a:alpha val="43137"/>
                </a:srgbClr>
              </a:outerShdw>
            </a:effectLst>
          </a:endParaRPr>
        </a:p>
      </dgm:t>
    </dgm:pt>
    <dgm:pt modelId="{91EDE78E-D454-4FCF-9318-50C8C048F44D}" type="sibTrans" cxnId="{4BA046AD-C461-48CD-9219-63A468E5D44A}">
      <dgm:prSet/>
      <dgm:spPr/>
      <dgm:t>
        <a:bodyPr/>
        <a:lstStyle/>
        <a:p>
          <a:endParaRPr lang="en-GB">
            <a:effectLst>
              <a:outerShdw blurRad="38100" dist="38100" dir="2700000" algn="tl">
                <a:srgbClr val="000000">
                  <a:alpha val="43137"/>
                </a:srgbClr>
              </a:outerShdw>
            </a:effectLst>
          </a:endParaRPr>
        </a:p>
      </dgm:t>
    </dgm:pt>
    <dgm:pt modelId="{0700AC6A-AD4C-4D9D-91C8-5853E1F65EDE}" type="pres">
      <dgm:prSet presAssocID="{7670F5D8-EFC0-455B-98D5-A951C3B767CA}" presName="linearFlow" presStyleCnt="0">
        <dgm:presLayoutVars>
          <dgm:dir/>
          <dgm:resizeHandles val="exact"/>
        </dgm:presLayoutVars>
      </dgm:prSet>
      <dgm:spPr/>
      <dgm:t>
        <a:bodyPr/>
        <a:lstStyle/>
        <a:p>
          <a:endParaRPr lang="en-US"/>
        </a:p>
      </dgm:t>
    </dgm:pt>
    <dgm:pt modelId="{63F7F03E-E3F6-4148-A8D1-60F4DED8A359}" type="pres">
      <dgm:prSet presAssocID="{DF0FC80F-ED93-4187-9162-FE42D1540452}" presName="composite" presStyleCnt="0"/>
      <dgm:spPr/>
    </dgm:pt>
    <dgm:pt modelId="{D40DD6A3-3283-4288-BCF4-FA5DFFE8312A}" type="pres">
      <dgm:prSet presAssocID="{DF0FC80F-ED93-4187-9162-FE42D1540452}" presName="imgShp" presStyleLbl="fgImgPlace1" presStyleIdx="0" presStyleCnt="3"/>
      <dgm:spPr/>
    </dgm:pt>
    <dgm:pt modelId="{EDB38300-E204-480F-BEEE-9D368BDECD62}" type="pres">
      <dgm:prSet presAssocID="{DF0FC80F-ED93-4187-9162-FE42D1540452}" presName="txShp" presStyleLbl="node1" presStyleIdx="0" presStyleCnt="3">
        <dgm:presLayoutVars>
          <dgm:bulletEnabled val="1"/>
        </dgm:presLayoutVars>
      </dgm:prSet>
      <dgm:spPr/>
      <dgm:t>
        <a:bodyPr/>
        <a:lstStyle/>
        <a:p>
          <a:endParaRPr lang="en-US"/>
        </a:p>
      </dgm:t>
    </dgm:pt>
    <dgm:pt modelId="{A49246C0-8ADB-4C67-B63F-5FFE2BB8B96E}" type="pres">
      <dgm:prSet presAssocID="{AC513902-C9E3-4C0A-B541-A4B250D97AE9}" presName="spacing" presStyleCnt="0"/>
      <dgm:spPr/>
    </dgm:pt>
    <dgm:pt modelId="{268F0A6C-3498-409E-AD3F-1ABD2AD1B1C2}" type="pres">
      <dgm:prSet presAssocID="{E94AF183-FB49-493B-85C5-785D00ACB257}" presName="composite" presStyleCnt="0"/>
      <dgm:spPr/>
    </dgm:pt>
    <dgm:pt modelId="{5B9EEC74-0C73-459B-99E3-A92DEBE20CDA}" type="pres">
      <dgm:prSet presAssocID="{E94AF183-FB49-493B-85C5-785D00ACB257}" presName="imgShp" presStyleLbl="fgImgPlace1" presStyleIdx="1" presStyleCnt="3"/>
      <dgm:spPr/>
    </dgm:pt>
    <dgm:pt modelId="{B742ACD8-4918-4874-8669-A66F01B85385}" type="pres">
      <dgm:prSet presAssocID="{E94AF183-FB49-493B-85C5-785D00ACB257}" presName="txShp" presStyleLbl="node1" presStyleIdx="1" presStyleCnt="3" custScaleY="112967">
        <dgm:presLayoutVars>
          <dgm:bulletEnabled val="1"/>
        </dgm:presLayoutVars>
      </dgm:prSet>
      <dgm:spPr/>
      <dgm:t>
        <a:bodyPr/>
        <a:lstStyle/>
        <a:p>
          <a:endParaRPr lang="en-US"/>
        </a:p>
      </dgm:t>
    </dgm:pt>
    <dgm:pt modelId="{F4E7B32A-3CF4-464A-8813-D2CC7961DFEB}" type="pres">
      <dgm:prSet presAssocID="{E3B7D051-900A-4F8D-A645-306C83F95DAC}" presName="spacing" presStyleCnt="0"/>
      <dgm:spPr/>
    </dgm:pt>
    <dgm:pt modelId="{2FE9F2C7-7BB5-4E61-B7CF-E62982000988}" type="pres">
      <dgm:prSet presAssocID="{57CB3128-8EEF-4DAA-B0EA-1092FA4EC119}" presName="composite" presStyleCnt="0"/>
      <dgm:spPr/>
    </dgm:pt>
    <dgm:pt modelId="{7C51D1E9-54AC-4F5A-B401-BE1239DFEB2C}" type="pres">
      <dgm:prSet presAssocID="{57CB3128-8EEF-4DAA-B0EA-1092FA4EC119}" presName="imgShp" presStyleLbl="fgImgPlace1" presStyleIdx="2" presStyleCnt="3"/>
      <dgm:spPr/>
    </dgm:pt>
    <dgm:pt modelId="{BA766F1A-77E5-4B63-B61E-908AEEAECAD1}" type="pres">
      <dgm:prSet presAssocID="{57CB3128-8EEF-4DAA-B0EA-1092FA4EC119}" presName="txShp" presStyleLbl="node1" presStyleIdx="2" presStyleCnt="3">
        <dgm:presLayoutVars>
          <dgm:bulletEnabled val="1"/>
        </dgm:presLayoutVars>
      </dgm:prSet>
      <dgm:spPr/>
      <dgm:t>
        <a:bodyPr/>
        <a:lstStyle/>
        <a:p>
          <a:endParaRPr lang="en-US"/>
        </a:p>
      </dgm:t>
    </dgm:pt>
  </dgm:ptLst>
  <dgm:cxnLst>
    <dgm:cxn modelId="{E55E467C-6458-470B-9A45-2AFD2CF9EB7F}" srcId="{E94AF183-FB49-493B-85C5-785D00ACB257}" destId="{6CA3ED91-431A-4323-BA07-DB724392B6F6}" srcOrd="0" destOrd="0" parTransId="{7FD224D4-C92E-4C41-8664-975221BC4F57}" sibTransId="{D69A6931-FB98-4556-B99E-E8D140976860}"/>
    <dgm:cxn modelId="{74D0F9A3-C7B4-4BBF-B7AE-24FB169274E0}" srcId="{E94AF183-FB49-493B-85C5-785D00ACB257}" destId="{42BC0F37-8D89-4C3C-B6E6-19F021E69094}" srcOrd="1" destOrd="0" parTransId="{BF532DD5-25A5-4559-9009-D5C42453471F}" sibTransId="{878AFAF0-55C8-433C-B5D4-2839038E0347}"/>
    <dgm:cxn modelId="{C2B07188-EF8B-41B6-8E6A-0E3C467AF0C6}" srcId="{7670F5D8-EFC0-455B-98D5-A951C3B767CA}" destId="{DF0FC80F-ED93-4187-9162-FE42D1540452}" srcOrd="0" destOrd="0" parTransId="{05069954-5453-4409-9D33-0EF2E7B67307}" sibTransId="{AC513902-C9E3-4C0A-B541-A4B250D97AE9}"/>
    <dgm:cxn modelId="{4BA046AD-C461-48CD-9219-63A468E5D44A}" srcId="{7670F5D8-EFC0-455B-98D5-A951C3B767CA}" destId="{57CB3128-8EEF-4DAA-B0EA-1092FA4EC119}" srcOrd="2" destOrd="0" parTransId="{2882AFDA-A321-419D-AC71-FFE6F5C6D8D3}" sibTransId="{91EDE78E-D454-4FCF-9318-50C8C048F44D}"/>
    <dgm:cxn modelId="{F70344A9-DE46-4A9B-9062-E4C8FE70D017}" type="presOf" srcId="{42BC0F37-8D89-4C3C-B6E6-19F021E69094}" destId="{B742ACD8-4918-4874-8669-A66F01B85385}" srcOrd="0" destOrd="2" presId="urn:microsoft.com/office/officeart/2005/8/layout/vList3"/>
    <dgm:cxn modelId="{4CED25DE-0B1C-47B6-8F82-F5B6294C41B7}" type="presOf" srcId="{E94AF183-FB49-493B-85C5-785D00ACB257}" destId="{B742ACD8-4918-4874-8669-A66F01B85385}" srcOrd="0" destOrd="0" presId="urn:microsoft.com/office/officeart/2005/8/layout/vList3"/>
    <dgm:cxn modelId="{75075537-ACB1-44DB-AF22-2E848FA4A14A}" type="presOf" srcId="{42B18FDC-52CF-4E43-9BF8-AFC33CE545A1}" destId="{B742ACD8-4918-4874-8669-A66F01B85385}" srcOrd="0" destOrd="3" presId="urn:microsoft.com/office/officeart/2005/8/layout/vList3"/>
    <dgm:cxn modelId="{76389A5E-6083-494D-BEB6-6209F6C989F7}" type="presOf" srcId="{DF0FC80F-ED93-4187-9162-FE42D1540452}" destId="{EDB38300-E204-480F-BEEE-9D368BDECD62}" srcOrd="0" destOrd="0" presId="urn:microsoft.com/office/officeart/2005/8/layout/vList3"/>
    <dgm:cxn modelId="{59D730B4-26DB-4042-9AF5-B0A27E4F5BFB}" type="presOf" srcId="{57CB3128-8EEF-4DAA-B0EA-1092FA4EC119}" destId="{BA766F1A-77E5-4B63-B61E-908AEEAECAD1}" srcOrd="0" destOrd="0" presId="urn:microsoft.com/office/officeart/2005/8/layout/vList3"/>
    <dgm:cxn modelId="{226AAB5D-4545-4CC3-A83A-EA36106BBF21}" type="presOf" srcId="{6CA3ED91-431A-4323-BA07-DB724392B6F6}" destId="{B742ACD8-4918-4874-8669-A66F01B85385}" srcOrd="0" destOrd="1" presId="urn:microsoft.com/office/officeart/2005/8/layout/vList3"/>
    <dgm:cxn modelId="{C6F2A8B2-B2FD-4332-8445-83EC8FBB95C5}" type="presOf" srcId="{7670F5D8-EFC0-455B-98D5-A951C3B767CA}" destId="{0700AC6A-AD4C-4D9D-91C8-5853E1F65EDE}" srcOrd="0" destOrd="0" presId="urn:microsoft.com/office/officeart/2005/8/layout/vList3"/>
    <dgm:cxn modelId="{3FB64864-5127-4D33-BEB6-E633D74D99BB}" srcId="{E94AF183-FB49-493B-85C5-785D00ACB257}" destId="{42B18FDC-52CF-4E43-9BF8-AFC33CE545A1}" srcOrd="2" destOrd="0" parTransId="{3E301BA2-3A12-420C-B6F9-B9A99751C182}" sibTransId="{7EC906AA-079F-4240-B7A4-DFD0EE88C769}"/>
    <dgm:cxn modelId="{E43E9B9D-8E0E-47FF-BA79-5F7BB073BFAB}" srcId="{7670F5D8-EFC0-455B-98D5-A951C3B767CA}" destId="{E94AF183-FB49-493B-85C5-785D00ACB257}" srcOrd="1" destOrd="0" parTransId="{7CAB9EC1-7087-41A3-92F0-9D738D3ACFEA}" sibTransId="{E3B7D051-900A-4F8D-A645-306C83F95DAC}"/>
    <dgm:cxn modelId="{085D0E95-6157-4D66-89C7-21FBC97CD3DE}" type="presParOf" srcId="{0700AC6A-AD4C-4D9D-91C8-5853E1F65EDE}" destId="{63F7F03E-E3F6-4148-A8D1-60F4DED8A359}" srcOrd="0" destOrd="0" presId="urn:microsoft.com/office/officeart/2005/8/layout/vList3"/>
    <dgm:cxn modelId="{29B551C6-02BB-4238-8A4F-82581A2528DF}" type="presParOf" srcId="{63F7F03E-E3F6-4148-A8D1-60F4DED8A359}" destId="{D40DD6A3-3283-4288-BCF4-FA5DFFE8312A}" srcOrd="0" destOrd="0" presId="urn:microsoft.com/office/officeart/2005/8/layout/vList3"/>
    <dgm:cxn modelId="{56A1C188-933E-445E-9367-FA7F7CC9F96F}" type="presParOf" srcId="{63F7F03E-E3F6-4148-A8D1-60F4DED8A359}" destId="{EDB38300-E204-480F-BEEE-9D368BDECD62}" srcOrd="1" destOrd="0" presId="urn:microsoft.com/office/officeart/2005/8/layout/vList3"/>
    <dgm:cxn modelId="{5F3F6EE2-411B-4C80-86EC-32C8473D7BF7}" type="presParOf" srcId="{0700AC6A-AD4C-4D9D-91C8-5853E1F65EDE}" destId="{A49246C0-8ADB-4C67-B63F-5FFE2BB8B96E}" srcOrd="1" destOrd="0" presId="urn:microsoft.com/office/officeart/2005/8/layout/vList3"/>
    <dgm:cxn modelId="{C65944A7-2143-4C79-8EA0-230514A1AD18}" type="presParOf" srcId="{0700AC6A-AD4C-4D9D-91C8-5853E1F65EDE}" destId="{268F0A6C-3498-409E-AD3F-1ABD2AD1B1C2}" srcOrd="2" destOrd="0" presId="urn:microsoft.com/office/officeart/2005/8/layout/vList3"/>
    <dgm:cxn modelId="{592DB8F9-88D3-413E-A8D1-EB396DFE349F}" type="presParOf" srcId="{268F0A6C-3498-409E-AD3F-1ABD2AD1B1C2}" destId="{5B9EEC74-0C73-459B-99E3-A92DEBE20CDA}" srcOrd="0" destOrd="0" presId="urn:microsoft.com/office/officeart/2005/8/layout/vList3"/>
    <dgm:cxn modelId="{569820BA-FBD2-4DB8-A96B-48BC7DEDE778}" type="presParOf" srcId="{268F0A6C-3498-409E-AD3F-1ABD2AD1B1C2}" destId="{B742ACD8-4918-4874-8669-A66F01B85385}" srcOrd="1" destOrd="0" presId="urn:microsoft.com/office/officeart/2005/8/layout/vList3"/>
    <dgm:cxn modelId="{C5DD7032-C194-4401-8962-DB43E0F98ACD}" type="presParOf" srcId="{0700AC6A-AD4C-4D9D-91C8-5853E1F65EDE}" destId="{F4E7B32A-3CF4-464A-8813-D2CC7961DFEB}" srcOrd="3" destOrd="0" presId="urn:microsoft.com/office/officeart/2005/8/layout/vList3"/>
    <dgm:cxn modelId="{3C9E498D-945A-4B2F-9370-C1FCAF851322}" type="presParOf" srcId="{0700AC6A-AD4C-4D9D-91C8-5853E1F65EDE}" destId="{2FE9F2C7-7BB5-4E61-B7CF-E62982000988}" srcOrd="4" destOrd="0" presId="urn:microsoft.com/office/officeart/2005/8/layout/vList3"/>
    <dgm:cxn modelId="{DF9EB870-69AA-49E3-B112-16EE8B5BBD80}" type="presParOf" srcId="{2FE9F2C7-7BB5-4E61-B7CF-E62982000988}" destId="{7C51D1E9-54AC-4F5A-B401-BE1239DFEB2C}" srcOrd="0" destOrd="0" presId="urn:microsoft.com/office/officeart/2005/8/layout/vList3"/>
    <dgm:cxn modelId="{8ECDADB7-7A9E-46E9-9A2B-462B56F4BDE2}" type="presParOf" srcId="{2FE9F2C7-7BB5-4E61-B7CF-E62982000988}" destId="{BA766F1A-77E5-4B63-B61E-908AEEAECAD1}" srcOrd="1" destOrd="0" presId="urn:microsoft.com/office/officeart/2005/8/layout/vList3"/>
  </dgm:cxnLst>
  <dgm:bg/>
  <dgm:whole/>
</dgm:dataModel>
</file>

<file path=ppt/diagrams/layout1.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8CD4984-0518-4AE8-AF8B-1313B5B29C71}" type="datetimeFigureOut">
              <a:rPr lang="en-US" smtClean="0"/>
              <a:pPr/>
              <a:t>10/21/2008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7517F34-B688-4623-8D36-01D81A1DB3E4}"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4BFF28C-03FC-409F-8530-5F1C7CE9CABB}" type="datetimeFigureOut">
              <a:rPr lang="en-US" smtClean="0"/>
              <a:pPr/>
              <a:t>10/21/2008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FEC1EB-C3B7-4C46-8D10-2BBB70ED2ED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000" kern="1200">
        <a:solidFill>
          <a:schemeClr val="tx1"/>
        </a:solidFill>
        <a:latin typeface="+mn-lt"/>
        <a:ea typeface="+mn-ea"/>
        <a:cs typeface="+mn-cs"/>
      </a:defRPr>
    </a:lvl1pPr>
    <a:lvl2pPr marL="457200" indent="-223838" algn="l" defTabSz="914400" rtl="0" eaLnBrk="1" latinLnBrk="0" hangingPunct="1">
      <a:defRPr sz="1000" kern="1200">
        <a:solidFill>
          <a:schemeClr val="tx1"/>
        </a:solidFill>
        <a:latin typeface="+mn-lt"/>
        <a:ea typeface="+mn-ea"/>
        <a:cs typeface="+mn-cs"/>
      </a:defRPr>
    </a:lvl2pPr>
    <a:lvl3pPr marL="681038" indent="-233363" algn="l" defTabSz="914400" rtl="0" eaLnBrk="1" latinLnBrk="0" hangingPunct="1">
      <a:defRPr sz="1000" kern="1200">
        <a:solidFill>
          <a:schemeClr val="tx1"/>
        </a:solidFill>
        <a:latin typeface="+mn-lt"/>
        <a:ea typeface="+mn-ea"/>
        <a:cs typeface="+mn-cs"/>
      </a:defRPr>
    </a:lvl3pPr>
    <a:lvl4pPr marL="914400" indent="-233363" algn="l" defTabSz="914400" rtl="0" eaLnBrk="1" latinLnBrk="0" hangingPunct="1">
      <a:defRPr sz="1000" kern="1200">
        <a:solidFill>
          <a:schemeClr val="tx1"/>
        </a:solidFill>
        <a:latin typeface="+mn-lt"/>
        <a:ea typeface="+mn-ea"/>
        <a:cs typeface="+mn-cs"/>
      </a:defRPr>
    </a:lvl4pPr>
    <a:lvl5pPr marL="1147763" indent="-233363" algn="l" defTabSz="914400" rtl="0" eaLnBrk="1" latinLnBrk="0" hangingPunct="1">
      <a:defRPr sz="10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dt" sz="quarter" idx="1"/>
          </p:nvPr>
        </p:nvSpPr>
        <p:spPr bwMode="auto">
          <a:noFill/>
          <a:ln>
            <a:miter lim="800000"/>
            <a:headEnd/>
            <a:tailEnd/>
          </a:ln>
        </p:spPr>
        <p:txBody>
          <a:bodyPr wrap="square" numCol="1" anchor="t" anchorCtr="0" compatLnSpc="1">
            <a:prstTxWarp prst="textNoShape">
              <a:avLst/>
            </a:prstTxWarp>
          </a:bodyPr>
          <a:lstStyle/>
          <a:p>
            <a:pPr fontAlgn="base">
              <a:spcBef>
                <a:spcPct val="0"/>
              </a:spcBef>
              <a:spcAft>
                <a:spcPct val="0"/>
              </a:spcAft>
            </a:pPr>
            <a:fld id="{0F6B72E2-ED83-43E5-A4F8-0D39A949C2D1}" type="datetime8">
              <a:rPr lang="en-US"/>
              <a:pPr fontAlgn="base">
                <a:spcBef>
                  <a:spcPct val="0"/>
                </a:spcBef>
                <a:spcAft>
                  <a:spcPct val="0"/>
                </a:spcAft>
              </a:pPr>
              <a:t>10/21/2008 2:39 PM</a:t>
            </a:fld>
            <a:endParaRPr lang="en-US"/>
          </a:p>
        </p:txBody>
      </p:sp>
      <p:sp>
        <p:nvSpPr>
          <p:cNvPr id="18435" name="Rectangle 6"/>
          <p:cNvSpPr>
            <a:spLocks noGrp="1" noChangeArrowheads="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smtClean="0"/>
              <a:t>© 2004 Microsoft Corporation. All rights reserved.</a:t>
            </a:r>
          </a:p>
          <a:p>
            <a:pPr eaLnBrk="0" fontAlgn="base" hangingPunct="0">
              <a:spcBef>
                <a:spcPct val="0"/>
              </a:spcBef>
              <a:spcAft>
                <a:spcPct val="0"/>
              </a:spcAft>
            </a:pPr>
            <a:r>
              <a:rPr lang="en-US" smtClean="0"/>
              <a:t>This presentation is for informational purposes only. Microsoft makes no warranties, express or implied, in this summary.</a:t>
            </a:r>
          </a:p>
        </p:txBody>
      </p:sp>
      <p:sp>
        <p:nvSpPr>
          <p:cNvPr id="1843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3E71F76-103D-47B3-AF97-6F0F2773DBB2}" type="slidenum">
              <a:rPr lang="en-US"/>
              <a:pPr fontAlgn="base">
                <a:spcBef>
                  <a:spcPct val="0"/>
                </a:spcBef>
                <a:spcAft>
                  <a:spcPct val="0"/>
                </a:spcAft>
              </a:pPr>
              <a:t>1</a:t>
            </a:fld>
            <a:endParaRPr lang="en-US"/>
          </a:p>
        </p:txBody>
      </p:sp>
      <p:sp>
        <p:nvSpPr>
          <p:cNvPr id="18437" name="Rectangle 6"/>
          <p:cNvSpPr>
            <a:spLocks noGrp="1" noRot="1" noChangeAspect="1" noChangeArrowheads="1" noTextEdit="1"/>
          </p:cNvSpPr>
          <p:nvPr>
            <p:ph type="sldImg"/>
          </p:nvPr>
        </p:nvSpPr>
        <p:spPr bwMode="auto">
          <a:noFill/>
          <a:ln>
            <a:solidFill>
              <a:srgbClr val="000000"/>
            </a:solidFill>
            <a:miter lim="800000"/>
            <a:headEnd/>
            <a:tailEnd/>
          </a:ln>
        </p:spPr>
      </p:sp>
      <p:sp>
        <p:nvSpPr>
          <p:cNvPr id="18438" name="Rectangle 7"/>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n-US" sz="1200" smtClean="0">
              <a:latin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1000" b="1" kern="1200" dirty="0" smtClean="0">
                <a:solidFill>
                  <a:schemeClr val="tx1"/>
                </a:solidFill>
                <a:latin typeface="+mn-lt"/>
                <a:ea typeface="+mn-ea"/>
                <a:cs typeface="+mn-cs"/>
              </a:rPr>
              <a:t>What exactly</a:t>
            </a:r>
            <a:r>
              <a:rPr lang="en-US" sz="1000" b="1" kern="1200" baseline="0" dirty="0" smtClean="0">
                <a:solidFill>
                  <a:schemeClr val="tx1"/>
                </a:solidFill>
                <a:latin typeface="+mn-lt"/>
                <a:ea typeface="+mn-ea"/>
                <a:cs typeface="+mn-cs"/>
              </a:rPr>
              <a:t> is Spatial data: </a:t>
            </a:r>
            <a:r>
              <a:rPr lang="en-US" sz="1000" kern="1200" dirty="0" smtClean="0">
                <a:solidFill>
                  <a:schemeClr val="tx1"/>
                </a:solidFill>
                <a:latin typeface="+mn-lt"/>
                <a:ea typeface="+mn-ea"/>
                <a:cs typeface="+mn-cs"/>
              </a:rPr>
              <a:t>Spatial data is used to represent points, lines, areas, and 3-dimensional structures on a surface. </a:t>
            </a:r>
            <a:r>
              <a:rPr lang="en-US" sz="1000" kern="1200" baseline="0" dirty="0" smtClean="0">
                <a:solidFill>
                  <a:schemeClr val="tx1"/>
                </a:solidFill>
                <a:latin typeface="+mn-lt"/>
                <a:ea typeface="+mn-ea"/>
                <a:cs typeface="+mn-cs"/>
              </a:rPr>
              <a:t> </a:t>
            </a:r>
            <a:r>
              <a:rPr lang="en-US" sz="1000" kern="1200" dirty="0" smtClean="0">
                <a:solidFill>
                  <a:schemeClr val="tx1"/>
                </a:solidFill>
                <a:latin typeface="+mn-lt"/>
                <a:ea typeface="+mn-ea"/>
                <a:cs typeface="+mn-cs"/>
              </a:rPr>
              <a:t>Most commonly, these elements relate to actual physical locations on Earth in which case they can be described a geospatial data. Most of us are familiar with this concept through the use of globes and maps, which generally show multiple geographic features and their relative locations.</a:t>
            </a:r>
          </a:p>
          <a:p>
            <a:endParaRPr lang="en-US" sz="1000" kern="1200" dirty="0" smtClean="0">
              <a:solidFill>
                <a:schemeClr val="tx1"/>
              </a:solidFill>
              <a:latin typeface="+mn-lt"/>
              <a:ea typeface="+mn-ea"/>
              <a:cs typeface="+mn-cs"/>
            </a:endParaRPr>
          </a:p>
          <a:p>
            <a:r>
              <a:rPr lang="en-US" sz="1000" kern="1200" dirty="0" smtClean="0">
                <a:solidFill>
                  <a:schemeClr val="tx1"/>
                </a:solidFill>
                <a:latin typeface="+mn-lt"/>
                <a:ea typeface="+mn-ea"/>
                <a:cs typeface="+mn-cs"/>
              </a:rPr>
              <a:t>SQL Server 2008 supports two spatial data types: GEOGRAPHY and GEOMETRY.</a:t>
            </a:r>
          </a:p>
          <a:p>
            <a:endParaRPr lang="en-US" sz="1000" kern="1200" dirty="0" smtClean="0">
              <a:solidFill>
                <a:schemeClr val="tx1"/>
              </a:solidFill>
              <a:latin typeface="+mn-lt"/>
              <a:ea typeface="+mn-ea"/>
              <a:cs typeface="+mn-cs"/>
            </a:endParaRPr>
          </a:p>
          <a:p>
            <a:r>
              <a:rPr lang="en-US" sz="1000" kern="1200" dirty="0" smtClean="0">
                <a:solidFill>
                  <a:schemeClr val="tx1"/>
                </a:solidFill>
                <a:latin typeface="+mn-lt"/>
                <a:ea typeface="+mn-ea"/>
                <a:cs typeface="+mn-cs"/>
              </a:rPr>
              <a:t>The GEOGRAPHY type </a:t>
            </a:r>
          </a:p>
          <a:p>
            <a:pPr lvl="1">
              <a:buFont typeface="Arial" pitchFamily="34" charset="0"/>
              <a:buChar char="•"/>
            </a:pPr>
            <a:r>
              <a:rPr lang="en-GB" sz="1000" b="1" kern="1200" dirty="0" smtClean="0">
                <a:solidFill>
                  <a:schemeClr val="tx1"/>
                </a:solidFill>
                <a:latin typeface="+mn-lt"/>
                <a:ea typeface="+mn-ea"/>
                <a:cs typeface="+mn-cs"/>
              </a:rPr>
              <a:t>Geodetic (“Round Earth”) geospatial model</a:t>
            </a:r>
            <a:r>
              <a:rPr lang="en-GB" sz="1000" kern="1200" dirty="0" smtClean="0">
                <a:solidFill>
                  <a:schemeClr val="tx1"/>
                </a:solidFill>
                <a:latin typeface="+mn-lt"/>
                <a:ea typeface="+mn-ea"/>
                <a:cs typeface="+mn-cs"/>
              </a:rPr>
              <a:t> : the geodetic or round earth model </a:t>
            </a:r>
            <a:r>
              <a:rPr lang="en-US" sz="1000" kern="1200" dirty="0" smtClean="0">
                <a:solidFill>
                  <a:schemeClr val="tx1"/>
                </a:solidFill>
                <a:latin typeface="+mn-lt"/>
                <a:ea typeface="+mn-ea"/>
                <a:cs typeface="+mn-cs"/>
              </a:rPr>
              <a:t>provides the most accurate way to represent geographic features </a:t>
            </a:r>
          </a:p>
          <a:p>
            <a:pPr lvl="1">
              <a:buFont typeface="Arial" pitchFamily="34" charset="0"/>
              <a:buChar char="•"/>
            </a:pPr>
            <a:r>
              <a:rPr lang="en-GB" sz="1000" b="1" kern="1200" dirty="0" smtClean="0">
                <a:solidFill>
                  <a:schemeClr val="tx1"/>
                </a:solidFill>
                <a:latin typeface="+mn-lt"/>
                <a:ea typeface="+mn-ea"/>
                <a:cs typeface="+mn-cs"/>
              </a:rPr>
              <a:t>Define points, lines, and areas with longitude and latitude: </a:t>
            </a:r>
            <a:r>
              <a:rPr lang="en-GB" sz="1000" b="0" kern="1200" dirty="0" smtClean="0">
                <a:solidFill>
                  <a:schemeClr val="tx1"/>
                </a:solidFill>
                <a:latin typeface="+mn-lt"/>
                <a:ea typeface="+mn-ea"/>
                <a:cs typeface="+mn-cs"/>
              </a:rPr>
              <a:t>these </a:t>
            </a:r>
            <a:r>
              <a:rPr lang="en-GB" sz="1000" kern="1200" dirty="0" smtClean="0">
                <a:solidFill>
                  <a:schemeClr val="tx1"/>
                </a:solidFill>
                <a:latin typeface="+mn-lt"/>
                <a:ea typeface="+mn-ea"/>
                <a:cs typeface="+mn-cs"/>
              </a:rPr>
              <a:t>points can include a specific location like a restaurant, lines can be roads and power lines, and a polygon areas can include a lake or neighbourhood.</a:t>
            </a:r>
            <a:endParaRPr lang="en-US" sz="1000" kern="1200" dirty="0" smtClean="0">
              <a:solidFill>
                <a:schemeClr val="tx1"/>
              </a:solidFill>
              <a:latin typeface="+mn-lt"/>
              <a:ea typeface="+mn-ea"/>
              <a:cs typeface="+mn-cs"/>
            </a:endParaRPr>
          </a:p>
          <a:p>
            <a:pPr lvl="1">
              <a:buFont typeface="Arial" pitchFamily="34" charset="0"/>
              <a:buChar char="•"/>
            </a:pPr>
            <a:r>
              <a:rPr lang="en-GB" sz="1000" b="1" kern="1200" dirty="0" smtClean="0">
                <a:solidFill>
                  <a:schemeClr val="tx1"/>
                </a:solidFill>
                <a:latin typeface="+mn-lt"/>
                <a:ea typeface="+mn-ea"/>
                <a:cs typeface="+mn-cs"/>
              </a:rPr>
              <a:t>Account for planetary curvature and obtain accurate “great circle” distances </a:t>
            </a:r>
            <a:endParaRPr lang="en-US" sz="1000" kern="1200" dirty="0" smtClean="0">
              <a:solidFill>
                <a:schemeClr val="tx1"/>
              </a:solidFill>
              <a:latin typeface="+mn-lt"/>
              <a:ea typeface="+mn-ea"/>
              <a:cs typeface="+mn-cs"/>
            </a:endParaRPr>
          </a:p>
          <a:p>
            <a:endParaRPr lang="en-US" sz="1000" kern="1200" dirty="0" smtClean="0">
              <a:solidFill>
                <a:schemeClr val="tx1"/>
              </a:solidFill>
              <a:latin typeface="+mn-lt"/>
              <a:ea typeface="+mn-ea"/>
              <a:cs typeface="+mn-cs"/>
            </a:endParaRPr>
          </a:p>
          <a:p>
            <a:r>
              <a:rPr lang="en-US" sz="1000" kern="1200" dirty="0" smtClean="0">
                <a:solidFill>
                  <a:schemeClr val="tx1"/>
                </a:solidFill>
                <a:latin typeface="+mn-lt"/>
                <a:ea typeface="+mn-ea"/>
                <a:cs typeface="+mn-cs"/>
              </a:rPr>
              <a:t>The GEOMETRY type</a:t>
            </a:r>
          </a:p>
          <a:p>
            <a:pPr lvl="1">
              <a:buFont typeface="Arial" pitchFamily="34" charset="0"/>
              <a:buChar char="•"/>
            </a:pPr>
            <a:r>
              <a:rPr lang="en-GB" sz="1000" b="1" kern="1200" dirty="0" smtClean="0">
                <a:solidFill>
                  <a:schemeClr val="tx1"/>
                </a:solidFill>
                <a:latin typeface="+mn-lt"/>
                <a:ea typeface="+mn-ea"/>
                <a:cs typeface="+mn-cs"/>
              </a:rPr>
              <a:t>Planar (“Flat Earth”) geospatial model</a:t>
            </a:r>
            <a:r>
              <a:rPr lang="en-GB" sz="1000" kern="1200" dirty="0" smtClean="0">
                <a:solidFill>
                  <a:schemeClr val="tx1"/>
                </a:solidFill>
                <a:latin typeface="+mn-lt"/>
                <a:ea typeface="+mn-ea"/>
                <a:cs typeface="+mn-cs"/>
              </a:rPr>
              <a:t> : </a:t>
            </a:r>
            <a:r>
              <a:rPr lang="en-US" sz="1000" kern="1200" dirty="0" smtClean="0">
                <a:solidFill>
                  <a:schemeClr val="tx1"/>
                </a:solidFill>
                <a:latin typeface="+mn-lt"/>
                <a:ea typeface="+mn-ea"/>
                <a:cs typeface="+mn-cs"/>
              </a:rPr>
              <a:t>To work with geospatial data on a flat, two dimensional surface, a </a:t>
            </a:r>
            <a:r>
              <a:rPr lang="en-US" sz="1000" i="1" kern="1200" dirty="0" smtClean="0">
                <a:solidFill>
                  <a:schemeClr val="tx1"/>
                </a:solidFill>
                <a:latin typeface="+mn-lt"/>
                <a:ea typeface="+mn-ea"/>
                <a:cs typeface="+mn-cs"/>
              </a:rPr>
              <a:t>projection</a:t>
            </a:r>
            <a:r>
              <a:rPr lang="en-US" sz="1000" kern="1200" dirty="0" smtClean="0">
                <a:solidFill>
                  <a:schemeClr val="tx1"/>
                </a:solidFill>
                <a:latin typeface="+mn-lt"/>
                <a:ea typeface="+mn-ea"/>
                <a:cs typeface="+mn-cs"/>
              </a:rPr>
              <a:t> is created to flatten the geographical objects on the spheroid. </a:t>
            </a:r>
          </a:p>
          <a:p>
            <a:pPr lvl="1">
              <a:buFont typeface="Arial" pitchFamily="34" charset="0"/>
              <a:buChar char="•"/>
            </a:pPr>
            <a:r>
              <a:rPr lang="en-GB" sz="1000" b="1" kern="1200" dirty="0" smtClean="0">
                <a:solidFill>
                  <a:schemeClr val="tx1"/>
                </a:solidFill>
                <a:latin typeface="+mn-lt"/>
                <a:ea typeface="+mn-ea"/>
                <a:cs typeface="+mn-cs"/>
              </a:rPr>
              <a:t>Define points, lines, and areas with coordinates</a:t>
            </a:r>
            <a:r>
              <a:rPr lang="en-GB" sz="1000" kern="1200" dirty="0" smtClean="0">
                <a:solidFill>
                  <a:schemeClr val="tx1"/>
                </a:solidFill>
                <a:latin typeface="+mn-lt"/>
                <a:ea typeface="+mn-ea"/>
                <a:cs typeface="+mn-cs"/>
              </a:rPr>
              <a:t> on an arbitrary plane</a:t>
            </a:r>
            <a:endParaRPr lang="en-US" sz="1000" kern="1200" dirty="0" smtClean="0">
              <a:solidFill>
                <a:schemeClr val="tx1"/>
              </a:solidFill>
              <a:latin typeface="+mn-lt"/>
              <a:ea typeface="+mn-ea"/>
              <a:cs typeface="+mn-cs"/>
            </a:endParaRPr>
          </a:p>
          <a:p>
            <a:pPr lvl="1">
              <a:buFont typeface="Arial" pitchFamily="34" charset="0"/>
              <a:buChar char="•"/>
            </a:pPr>
            <a:r>
              <a:rPr lang="en-GB" sz="1000" b="1" kern="1200" dirty="0" smtClean="0">
                <a:solidFill>
                  <a:schemeClr val="tx1"/>
                </a:solidFill>
                <a:latin typeface="+mn-lt"/>
                <a:ea typeface="+mn-ea"/>
                <a:cs typeface="+mn-cs"/>
              </a:rPr>
              <a:t>Use for localized areas or non-projected surfaces such as interior spaces</a:t>
            </a:r>
            <a:r>
              <a:rPr lang="en-GB" sz="1000" kern="1200" dirty="0" smtClean="0">
                <a:solidFill>
                  <a:schemeClr val="tx1"/>
                </a:solidFill>
                <a:latin typeface="+mn-lt"/>
                <a:ea typeface="+mn-ea"/>
                <a:cs typeface="+mn-cs"/>
              </a:rPr>
              <a:t> </a:t>
            </a:r>
            <a:r>
              <a:rPr lang="en-US" sz="1000" kern="1200" dirty="0" smtClean="0">
                <a:solidFill>
                  <a:schemeClr val="tx1"/>
                </a:solidFill>
                <a:latin typeface="+mn-lt"/>
                <a:ea typeface="+mn-ea"/>
                <a:cs typeface="+mn-cs"/>
              </a:rPr>
              <a:t>This kind of data is commonly found in regional mapping systems, such as the state plane system defined by the United States government, or for maps and interior </a:t>
            </a:r>
            <a:r>
              <a:rPr lang="en-US" sz="1000" kern="1200" dirty="0" err="1" smtClean="0">
                <a:solidFill>
                  <a:schemeClr val="tx1"/>
                </a:solidFill>
                <a:latin typeface="+mn-lt"/>
                <a:ea typeface="+mn-ea"/>
                <a:cs typeface="+mn-cs"/>
              </a:rPr>
              <a:t>floorplans</a:t>
            </a:r>
            <a:r>
              <a:rPr lang="en-US" sz="1000" kern="1200" dirty="0" smtClean="0">
                <a:solidFill>
                  <a:schemeClr val="tx1"/>
                </a:solidFill>
                <a:latin typeface="+mn-lt"/>
                <a:ea typeface="+mn-ea"/>
                <a:cs typeface="+mn-cs"/>
              </a:rPr>
              <a:t> where the curvature of the Earth does not need to be taken into account.</a:t>
            </a:r>
          </a:p>
          <a:p>
            <a:endParaRPr lang="en-US" sz="1000" b="1" kern="1200" dirty="0" smtClean="0">
              <a:solidFill>
                <a:schemeClr val="tx1"/>
              </a:solidFill>
              <a:latin typeface="+mn-lt"/>
              <a:ea typeface="+mn-ea"/>
              <a:cs typeface="+mn-cs"/>
            </a:endParaRPr>
          </a:p>
          <a:p>
            <a:r>
              <a:rPr lang="en-US" sz="1000" b="1" kern="1200" dirty="0" smtClean="0">
                <a:solidFill>
                  <a:schemeClr val="tx1"/>
                </a:solidFill>
                <a:latin typeface="+mn-lt"/>
                <a:ea typeface="+mn-ea"/>
                <a:cs typeface="+mn-cs"/>
              </a:rPr>
              <a:t>Geometry side note:</a:t>
            </a:r>
            <a:r>
              <a:rPr lang="en-US" sz="1000" kern="1200" dirty="0" smtClean="0">
                <a:solidFill>
                  <a:schemeClr val="tx1"/>
                </a:solidFill>
                <a:latin typeface="+mn-lt"/>
                <a:ea typeface="+mn-ea"/>
                <a:cs typeface="+mn-cs"/>
              </a:rPr>
              <a:t> The geometry data type provides properties and methods that are compliant with the OGC </a:t>
            </a:r>
            <a:r>
              <a:rPr lang="en-US" sz="1000" i="1" kern="1200" dirty="0" smtClean="0">
                <a:solidFill>
                  <a:schemeClr val="tx1"/>
                </a:solidFill>
                <a:latin typeface="+mn-lt"/>
                <a:ea typeface="+mn-ea"/>
                <a:cs typeface="+mn-cs"/>
              </a:rPr>
              <a:t>Simple Features Specification for SQL</a:t>
            </a:r>
            <a:r>
              <a:rPr lang="en-US" sz="1000" kern="1200" dirty="0" smtClean="0">
                <a:solidFill>
                  <a:schemeClr val="tx1"/>
                </a:solidFill>
                <a:latin typeface="+mn-lt"/>
                <a:ea typeface="+mn-ea"/>
                <a:cs typeface="+mn-cs"/>
              </a:rPr>
              <a:t>, enabling you to perform operations on geometric data that produce industry-standard behavior. </a:t>
            </a:r>
          </a:p>
          <a:p>
            <a:endParaRPr lang="en-US" sz="1000" b="1" kern="1200" dirty="0" smtClean="0">
              <a:solidFill>
                <a:schemeClr val="tx1"/>
              </a:solidFill>
              <a:latin typeface="+mn-lt"/>
              <a:ea typeface="+mn-ea"/>
              <a:cs typeface="+mn-cs"/>
            </a:endParaRPr>
          </a:p>
          <a:p>
            <a:r>
              <a:rPr lang="en-US" sz="1000" b="1" kern="1200" dirty="0" smtClean="0">
                <a:solidFill>
                  <a:schemeClr val="tx1"/>
                </a:solidFill>
                <a:latin typeface="+mn-lt"/>
                <a:ea typeface="+mn-ea"/>
                <a:cs typeface="+mn-cs"/>
              </a:rPr>
              <a:t>General Side note:</a:t>
            </a:r>
            <a:r>
              <a:rPr lang="en-US" sz="1000" kern="1200" dirty="0" smtClean="0">
                <a:solidFill>
                  <a:schemeClr val="tx1"/>
                </a:solidFill>
                <a:latin typeface="+mn-lt"/>
                <a:ea typeface="+mn-ea"/>
                <a:cs typeface="+mn-cs"/>
              </a:rPr>
              <a:t> There are a number of different geodetic models in use throughout the world, including the Airy 1830 ellipsoid used in the United Kingdom’s Ordnance Survey geographic system, and the WGS84 ellipsoid used by most of the world’s GPS solutions.</a:t>
            </a:r>
          </a:p>
          <a:p>
            <a:endParaRPr lang="en-GB" dirty="0"/>
          </a:p>
        </p:txBody>
      </p:sp>
      <p:sp>
        <p:nvSpPr>
          <p:cNvPr id="4" name="Slide Number Placeholder 3"/>
          <p:cNvSpPr>
            <a:spLocks noGrp="1"/>
          </p:cNvSpPr>
          <p:nvPr>
            <p:ph type="sldNum" sz="quarter" idx="10"/>
          </p:nvPr>
        </p:nvSpPr>
        <p:spPr/>
        <p:txBody>
          <a:bodyPr/>
          <a:lstStyle/>
          <a:p>
            <a:fld id="{BBFEC1EB-C3B7-4C46-8D10-2BBB70ED2ED5}"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000" kern="1200" dirty="0" smtClean="0">
                <a:solidFill>
                  <a:schemeClr val="tx1"/>
                </a:solidFill>
                <a:latin typeface="+mn-lt"/>
                <a:ea typeface="+mn-ea"/>
                <a:cs typeface="+mn-cs"/>
              </a:rPr>
              <a:t>Both spatial data types in SQL Server 2008 provide a comprehensive set of instance and static methods that you can use to perform spatial queries and operations. </a:t>
            </a:r>
          </a:p>
          <a:p>
            <a:endParaRPr lang="en-US" sz="1000" kern="1200" dirty="0" smtClean="0">
              <a:solidFill>
                <a:schemeClr val="tx1"/>
              </a:solidFill>
              <a:latin typeface="+mn-lt"/>
              <a:ea typeface="+mn-ea"/>
              <a:cs typeface="+mn-cs"/>
            </a:endParaRPr>
          </a:p>
          <a:p>
            <a:r>
              <a:rPr lang="en-US" sz="1000" kern="1200" dirty="0" smtClean="0">
                <a:solidFill>
                  <a:schemeClr val="tx1"/>
                </a:solidFill>
                <a:latin typeface="+mn-lt"/>
                <a:ea typeface="+mn-ea"/>
                <a:cs typeface="+mn-cs"/>
              </a:rPr>
              <a:t>For example, a variable named @ms of type geometry can be used to represent the area of the Microsoft campus. </a:t>
            </a:r>
          </a:p>
          <a:p>
            <a:endParaRPr lang="en-US" sz="1000" kern="1200" dirty="0" smtClean="0">
              <a:solidFill>
                <a:schemeClr val="tx1"/>
              </a:solidFill>
              <a:latin typeface="+mn-lt"/>
              <a:ea typeface="+mn-ea"/>
              <a:cs typeface="+mn-cs"/>
            </a:endParaRPr>
          </a:p>
          <a:p>
            <a:r>
              <a:rPr lang="en-US" sz="1000" kern="1200" dirty="0" smtClean="0">
                <a:solidFill>
                  <a:schemeClr val="tx1"/>
                </a:solidFill>
                <a:latin typeface="+mn-lt"/>
                <a:ea typeface="+mn-ea"/>
                <a:cs typeface="+mn-cs"/>
              </a:rPr>
              <a:t>A query against a table of streets that includes a geometry column to define each street can be used to determine which streets intersect the campus </a:t>
            </a:r>
          </a:p>
          <a:p>
            <a:endParaRPr lang="en-US" sz="1000" kern="1200" dirty="0" smtClean="0">
              <a:solidFill>
                <a:schemeClr val="tx1"/>
              </a:solidFill>
              <a:latin typeface="+mn-lt"/>
              <a:ea typeface="+mn-ea"/>
              <a:cs typeface="+mn-cs"/>
            </a:endParaRPr>
          </a:p>
          <a:p>
            <a:r>
              <a:rPr lang="en-US" sz="1000" kern="1200" dirty="0" smtClean="0">
                <a:solidFill>
                  <a:schemeClr val="tx1"/>
                </a:solidFill>
                <a:latin typeface="+mn-lt"/>
                <a:ea typeface="+mn-ea"/>
                <a:cs typeface="+mn-cs"/>
              </a:rPr>
              <a:t>This </a:t>
            </a:r>
            <a:r>
              <a:rPr lang="en-GB" sz="1000" kern="1200" dirty="0" smtClean="0">
                <a:solidFill>
                  <a:schemeClr val="tx1"/>
                </a:solidFill>
                <a:latin typeface="+mn-lt"/>
                <a:ea typeface="+mn-ea"/>
                <a:cs typeface="+mn-cs"/>
              </a:rPr>
              <a:t>offers a quick visual analysis to end users</a:t>
            </a:r>
            <a:r>
              <a:rPr lang="en-US" sz="1000" kern="1200" baseline="0" dirty="0" smtClean="0">
                <a:solidFill>
                  <a:schemeClr val="tx1"/>
                </a:solidFill>
                <a:latin typeface="+mn-lt"/>
                <a:ea typeface="+mn-ea"/>
                <a:cs typeface="+mn-cs"/>
              </a:rPr>
              <a:t>.</a:t>
            </a:r>
            <a:endParaRPr lang="en-GB" dirty="0"/>
          </a:p>
        </p:txBody>
      </p:sp>
      <p:sp>
        <p:nvSpPr>
          <p:cNvPr id="4" name="Slide Number Placeholder 3"/>
          <p:cNvSpPr>
            <a:spLocks noGrp="1"/>
          </p:cNvSpPr>
          <p:nvPr>
            <p:ph type="sldNum" sz="quarter" idx="10"/>
          </p:nvPr>
        </p:nvSpPr>
        <p:spPr/>
        <p:txBody>
          <a:bodyPr/>
          <a:lstStyle/>
          <a:p>
            <a:fld id="{BBFEC1EB-C3B7-4C46-8D10-2BBB70ED2ED5}"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000" kern="1200" dirty="0" smtClean="0">
                <a:solidFill>
                  <a:schemeClr val="tx1"/>
                </a:solidFill>
                <a:latin typeface="+mn-lt"/>
                <a:ea typeface="+mn-ea"/>
                <a:cs typeface="+mn-cs"/>
              </a:rPr>
              <a:t>Query performance against spatial data is further enhanced by the inclusion of spatial index support in SQL Server 2008. </a:t>
            </a:r>
          </a:p>
          <a:p>
            <a:endParaRPr lang="en-US" sz="1000" b="1" kern="1200" dirty="0" smtClean="0">
              <a:solidFill>
                <a:schemeClr val="tx1"/>
              </a:solidFill>
              <a:latin typeface="+mn-lt"/>
              <a:ea typeface="+mn-ea"/>
              <a:cs typeface="+mn-cs"/>
            </a:endParaRPr>
          </a:p>
          <a:p>
            <a:r>
              <a:rPr lang="en-US" sz="1000" b="1" kern="1200" dirty="0" smtClean="0">
                <a:solidFill>
                  <a:schemeClr val="tx1"/>
                </a:solidFill>
                <a:latin typeface="+mn-lt"/>
                <a:ea typeface="+mn-ea"/>
                <a:cs typeface="+mn-cs"/>
              </a:rPr>
              <a:t>Spatial indexing built into query engine:</a:t>
            </a:r>
            <a:r>
              <a:rPr lang="en-US" sz="1000" kern="1200" dirty="0" smtClean="0">
                <a:solidFill>
                  <a:schemeClr val="tx1"/>
                </a:solidFill>
                <a:latin typeface="+mn-lt"/>
                <a:ea typeface="+mn-ea"/>
                <a:cs typeface="+mn-cs"/>
              </a:rPr>
              <a:t> </a:t>
            </a:r>
          </a:p>
          <a:p>
            <a:pPr lvl="1">
              <a:buFont typeface="Arial" pitchFamily="34" charset="0"/>
              <a:buChar char="•"/>
            </a:pPr>
            <a:r>
              <a:rPr lang="en-US" sz="1000" kern="1200" dirty="0" smtClean="0">
                <a:solidFill>
                  <a:schemeClr val="tx1"/>
                </a:solidFill>
                <a:latin typeface="+mn-lt"/>
                <a:ea typeface="+mn-ea"/>
                <a:cs typeface="+mn-cs"/>
              </a:rPr>
              <a:t>You can index spatial data based on a grid-based, quad-tree  indexing model that is integrated into the SQL Server database engine. </a:t>
            </a:r>
          </a:p>
          <a:p>
            <a:pPr lvl="1">
              <a:buFont typeface="Arial" pitchFamily="34" charset="0"/>
              <a:buChar char="•"/>
            </a:pPr>
            <a:r>
              <a:rPr lang="en-US" sz="1000" kern="1200" dirty="0" smtClean="0">
                <a:solidFill>
                  <a:schemeClr val="tx1"/>
                </a:solidFill>
                <a:latin typeface="+mn-lt"/>
                <a:ea typeface="+mn-ea"/>
                <a:cs typeface="+mn-cs"/>
              </a:rPr>
              <a:t>As shown by this conceptual model to the right, Spatial indexes consist of a grid-based hierarchy in which each level of the index subdivides the grid sector defined in the level above. </a:t>
            </a:r>
          </a:p>
          <a:p>
            <a:endParaRPr lang="en-US" sz="1000" b="1" kern="1200" dirty="0" smtClean="0">
              <a:solidFill>
                <a:schemeClr val="tx1"/>
              </a:solidFill>
              <a:latin typeface="+mn-lt"/>
              <a:ea typeface="+mn-ea"/>
              <a:cs typeface="+mn-cs"/>
            </a:endParaRPr>
          </a:p>
          <a:p>
            <a:r>
              <a:rPr lang="en-US" sz="1000" b="1" kern="1200" dirty="0" smtClean="0">
                <a:solidFill>
                  <a:schemeClr val="tx1"/>
                </a:solidFill>
                <a:latin typeface="+mn-lt"/>
                <a:ea typeface="+mn-ea"/>
                <a:cs typeface="+mn-cs"/>
              </a:rPr>
              <a:t>The SQL Server query optimizer:</a:t>
            </a:r>
            <a:endParaRPr lang="en-US" sz="1000" kern="1200" dirty="0" smtClean="0">
              <a:solidFill>
                <a:schemeClr val="tx1"/>
              </a:solidFill>
              <a:latin typeface="+mn-lt"/>
              <a:ea typeface="+mn-ea"/>
              <a:cs typeface="+mn-cs"/>
            </a:endParaRPr>
          </a:p>
          <a:p>
            <a:pPr lvl="1">
              <a:buFont typeface="Arial" pitchFamily="34" charset="0"/>
              <a:buChar char="•"/>
            </a:pPr>
            <a:r>
              <a:rPr lang="en-US" sz="1000" kern="1200" dirty="0" smtClean="0">
                <a:solidFill>
                  <a:schemeClr val="tx1"/>
                </a:solidFill>
                <a:latin typeface="+mn-lt"/>
                <a:ea typeface="+mn-ea"/>
                <a:cs typeface="+mn-cs"/>
              </a:rPr>
              <a:t>For optimal performance, SQL Server makes cost-based decisions on which indexes to use for a given query </a:t>
            </a:r>
          </a:p>
          <a:p>
            <a:pPr lvl="1">
              <a:buFont typeface="Arial" pitchFamily="34" charset="0"/>
              <a:buChar char="•"/>
            </a:pPr>
            <a:r>
              <a:rPr lang="en-US" sz="1000" kern="1200" dirty="0" smtClean="0">
                <a:solidFill>
                  <a:schemeClr val="tx1"/>
                </a:solidFill>
                <a:latin typeface="+mn-lt"/>
                <a:ea typeface="+mn-ea"/>
                <a:cs typeface="+mn-cs"/>
              </a:rPr>
              <a:t>Because spatial indexes are an integral part of the database engine, SQL Server can make cost-based decisions about whether or not to use a particular spatial index, just like any other index. </a:t>
            </a:r>
          </a:p>
          <a:p>
            <a:pPr lvl="1">
              <a:buFont typeface="Arial" pitchFamily="34" charset="0"/>
              <a:buChar char="•"/>
            </a:pPr>
            <a:r>
              <a:rPr lang="en-US" sz="1000" kern="1200" dirty="0" smtClean="0">
                <a:solidFill>
                  <a:schemeClr val="tx1"/>
                </a:solidFill>
                <a:latin typeface="+mn-lt"/>
                <a:ea typeface="+mn-ea"/>
                <a:cs typeface="+mn-cs"/>
              </a:rPr>
              <a:t>This indexing method quickly eliminates unnecessary and irrelevant data from the query for improved performance.</a:t>
            </a:r>
            <a:endParaRPr lang="en-US" sz="10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BBFEC1EB-C3B7-4C46-8D10-2BBB70ED2ED5}"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000" b="0" kern="1200" dirty="0" smtClean="0">
                <a:solidFill>
                  <a:schemeClr val="tx1"/>
                </a:solidFill>
                <a:latin typeface="+mn-lt"/>
                <a:ea typeface="+mn-ea"/>
                <a:cs typeface="+mn-cs"/>
              </a:rPr>
              <a:t>SQL Server 2008 spatial enables</a:t>
            </a:r>
            <a:r>
              <a:rPr lang="en-US" sz="1000" b="0" kern="1200" baseline="0" dirty="0" smtClean="0">
                <a:solidFill>
                  <a:schemeClr val="tx1"/>
                </a:solidFill>
                <a:latin typeface="+mn-lt"/>
                <a:ea typeface="+mn-ea"/>
                <a:cs typeface="+mn-cs"/>
              </a:rPr>
              <a:t> seamless application extensibility through industry standards  support. </a:t>
            </a:r>
            <a:endParaRPr lang="en-US" sz="1000" b="0" kern="1200" dirty="0" smtClean="0">
              <a:solidFill>
                <a:schemeClr val="tx1"/>
              </a:solidFill>
              <a:latin typeface="+mn-lt"/>
              <a:ea typeface="+mn-ea"/>
              <a:cs typeface="+mn-cs"/>
            </a:endParaRPr>
          </a:p>
          <a:p>
            <a:endParaRPr lang="en-US" sz="1000" b="1" kern="1200" dirty="0" smtClean="0">
              <a:solidFill>
                <a:schemeClr val="tx1"/>
              </a:solidFill>
              <a:latin typeface="+mn-lt"/>
              <a:ea typeface="+mn-ea"/>
              <a:cs typeface="+mn-cs"/>
            </a:endParaRPr>
          </a:p>
          <a:p>
            <a:r>
              <a:rPr lang="en-US" sz="1000" b="1" kern="1200" dirty="0" smtClean="0">
                <a:solidFill>
                  <a:schemeClr val="tx1"/>
                </a:solidFill>
                <a:latin typeface="+mn-lt"/>
                <a:ea typeface="+mn-ea"/>
                <a:cs typeface="+mn-cs"/>
              </a:rPr>
              <a:t>Sourcing geographical data:</a:t>
            </a:r>
            <a:endParaRPr lang="en-US" sz="1000" kern="1200" dirty="0" smtClean="0">
              <a:solidFill>
                <a:schemeClr val="tx1"/>
              </a:solidFill>
              <a:latin typeface="+mn-lt"/>
              <a:ea typeface="+mn-ea"/>
              <a:cs typeface="+mn-cs"/>
            </a:endParaRPr>
          </a:p>
          <a:p>
            <a:pPr lvl="1">
              <a:buFont typeface="Arial" pitchFamily="34" charset="0"/>
              <a:buChar char="•"/>
            </a:pPr>
            <a:r>
              <a:rPr lang="en-US" sz="1000" kern="1200" dirty="0" smtClean="0">
                <a:solidFill>
                  <a:schemeClr val="tx1"/>
                </a:solidFill>
                <a:latin typeface="+mn-lt"/>
                <a:ea typeface="+mn-ea"/>
                <a:cs typeface="+mn-cs"/>
              </a:rPr>
              <a:t>Geographical data is readily available from a number of government and commercial sources, and can be exported relatively easily from many existing GIS applications and GPS systems. </a:t>
            </a:r>
          </a:p>
          <a:p>
            <a:endParaRPr lang="en-US" sz="1000" b="1" kern="1200" dirty="0" smtClean="0">
              <a:solidFill>
                <a:schemeClr val="tx1"/>
              </a:solidFill>
              <a:latin typeface="+mn-lt"/>
              <a:ea typeface="+mn-ea"/>
              <a:cs typeface="+mn-cs"/>
            </a:endParaRPr>
          </a:p>
          <a:p>
            <a:r>
              <a:rPr lang="en-US" sz="1000" b="1" kern="1200" dirty="0" smtClean="0">
                <a:solidFill>
                  <a:schemeClr val="tx1"/>
                </a:solidFill>
                <a:latin typeface="+mn-lt"/>
                <a:ea typeface="+mn-ea"/>
                <a:cs typeface="+mn-cs"/>
              </a:rPr>
              <a:t>Industry-standard formats for easy import/export:</a:t>
            </a:r>
            <a:endParaRPr lang="en-US" sz="1000" kern="1200" dirty="0" smtClean="0">
              <a:solidFill>
                <a:schemeClr val="tx1"/>
              </a:solidFill>
              <a:latin typeface="+mn-lt"/>
              <a:ea typeface="+mn-ea"/>
              <a:cs typeface="+mn-cs"/>
            </a:endParaRPr>
          </a:p>
          <a:p>
            <a:pPr lvl="1">
              <a:buFont typeface="Arial" pitchFamily="34" charset="0"/>
              <a:buChar char="•"/>
            </a:pPr>
            <a:r>
              <a:rPr lang="en-US" sz="1000" kern="1200" dirty="0" smtClean="0">
                <a:solidFill>
                  <a:schemeClr val="tx1"/>
                </a:solidFill>
                <a:latin typeface="+mn-lt"/>
                <a:ea typeface="+mn-ea"/>
                <a:cs typeface="+mn-cs"/>
              </a:rPr>
              <a:t>SQL Server Spatial support includes importing and exporting data in the Well Known Text (WKT) and Well Known Binary (WKB) formats for geographic data defined by the Open Geospatial Consortium (OGC), as well as the commonly used Geographic Markup Language (GML) format; </a:t>
            </a:r>
          </a:p>
          <a:p>
            <a:pPr lvl="1">
              <a:buFont typeface="Arial" pitchFamily="34" charset="0"/>
              <a:buChar char="•"/>
            </a:pPr>
            <a:r>
              <a:rPr lang="en-US" sz="1000" kern="1200" dirty="0" smtClean="0">
                <a:solidFill>
                  <a:schemeClr val="tx1"/>
                </a:solidFill>
                <a:latin typeface="+mn-lt"/>
                <a:ea typeface="+mn-ea"/>
                <a:cs typeface="+mn-cs"/>
              </a:rPr>
              <a:t>This support makes it easy to import geographic data from other sources that support these standards.</a:t>
            </a:r>
          </a:p>
          <a:p>
            <a:endParaRPr lang="en-US" sz="1000" b="1" kern="1200" dirty="0" smtClean="0">
              <a:solidFill>
                <a:schemeClr val="tx1"/>
              </a:solidFill>
              <a:latin typeface="+mn-lt"/>
              <a:ea typeface="+mn-ea"/>
              <a:cs typeface="+mn-cs"/>
            </a:endParaRPr>
          </a:p>
          <a:p>
            <a:r>
              <a:rPr lang="en-US" sz="1000" b="1" kern="1200" dirty="0" smtClean="0">
                <a:solidFill>
                  <a:schemeClr val="tx1"/>
                </a:solidFill>
                <a:latin typeface="+mn-lt"/>
                <a:ea typeface="+mn-ea"/>
                <a:cs typeface="+mn-cs"/>
              </a:rPr>
              <a:t>Integration with GIS and geospatial data solutions:</a:t>
            </a:r>
            <a:endParaRPr lang="en-US" sz="1000" kern="1200" dirty="0" smtClean="0">
              <a:solidFill>
                <a:schemeClr val="tx1"/>
              </a:solidFill>
              <a:latin typeface="+mn-lt"/>
              <a:ea typeface="+mn-ea"/>
              <a:cs typeface="+mn-cs"/>
            </a:endParaRPr>
          </a:p>
          <a:p>
            <a:pPr lvl="1">
              <a:buFont typeface="Arial" pitchFamily="34" charset="0"/>
              <a:buChar char="•"/>
            </a:pPr>
            <a:r>
              <a:rPr lang="en-US" sz="1000" kern="1200" dirty="0" smtClean="0">
                <a:solidFill>
                  <a:schemeClr val="tx1"/>
                </a:solidFill>
                <a:latin typeface="+mn-lt"/>
                <a:ea typeface="+mn-ea"/>
                <a:cs typeface="+mn-cs"/>
              </a:rPr>
              <a:t>Microsoft maintains close relationships with a number of third-party GIS vendors and geospatial data solution providers </a:t>
            </a:r>
          </a:p>
          <a:p>
            <a:pPr lvl="1">
              <a:buFont typeface="Arial" pitchFamily="34" charset="0"/>
              <a:buChar char="•"/>
            </a:pPr>
            <a:r>
              <a:rPr lang="en-US" sz="1000" kern="1200" dirty="0" smtClean="0">
                <a:solidFill>
                  <a:schemeClr val="tx1"/>
                </a:solidFill>
                <a:latin typeface="+mn-lt"/>
                <a:ea typeface="+mn-ea"/>
                <a:cs typeface="+mn-cs"/>
              </a:rPr>
              <a:t>This helps ensure strong compatibility between SQL Server 2008 and a wide range of industry-proven tools and utilities for importing, exporting, manipulating, and analyzing spatial data. </a:t>
            </a:r>
            <a:endParaRPr lang="en-US" sz="10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BBFEC1EB-C3B7-4C46-8D10-2BBB70ED2ED5}"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marL="342900" indent="-342900">
              <a:buAutoNum type="arabicPeriod"/>
            </a:pPr>
            <a:r>
              <a:rPr lang="en-US" sz="1400" b="0" u="sng" baseline="0" dirty="0" smtClean="0">
                <a:latin typeface="+mn-lt"/>
              </a:rPr>
              <a:t>A FILESTREAM BLOB  is a SQL BLOB (it’s implemented as DDL attribute on </a:t>
            </a:r>
            <a:r>
              <a:rPr lang="en-US" sz="1400" b="0" u="sng" baseline="0" dirty="0" err="1" smtClean="0">
                <a:latin typeface="+mn-lt"/>
              </a:rPr>
              <a:t>varbinary</a:t>
            </a:r>
            <a:r>
              <a:rPr lang="en-US" sz="1400" b="0" u="sng" baseline="0" dirty="0" smtClean="0">
                <a:latin typeface="+mn-lt"/>
              </a:rPr>
              <a:t> columns)</a:t>
            </a:r>
            <a:r>
              <a:rPr lang="en-US" sz="1400" b="0" baseline="0" dirty="0" smtClean="0">
                <a:latin typeface="+mn-lt"/>
              </a:rPr>
              <a:t>.  Instead of storing FILESTREAM embedded in the database files, the system stores the BLOB on the </a:t>
            </a:r>
            <a:r>
              <a:rPr lang="en-US" sz="1400" b="0" baseline="0" dirty="0" err="1" smtClean="0">
                <a:latin typeface="+mn-lt"/>
              </a:rPr>
              <a:t>filestream</a:t>
            </a:r>
            <a:endParaRPr lang="en-US" sz="1400" b="0" baseline="0" dirty="0" smtClean="0">
              <a:latin typeface="+mn-lt"/>
            </a:endParaRPr>
          </a:p>
          <a:p>
            <a:pPr marL="342900" indent="-342900">
              <a:buAutoNum type="arabicPeriod"/>
            </a:pPr>
            <a:r>
              <a:rPr lang="en-US" sz="1400" b="0" baseline="0" dirty="0" smtClean="0">
                <a:latin typeface="+mn-lt"/>
              </a:rPr>
              <a:t>This offers three key benefits</a:t>
            </a:r>
          </a:p>
          <a:p>
            <a:pPr marL="555872" lvl="1" indent="-342900">
              <a:buAutoNum type="arabicPeriod"/>
            </a:pPr>
            <a:r>
              <a:rPr lang="en-US" sz="1400" b="0" u="sng" baseline="0" dirty="0" smtClean="0">
                <a:latin typeface="+mn-lt"/>
              </a:rPr>
              <a:t>Performance matches the streaming performance of the file system</a:t>
            </a:r>
          </a:p>
          <a:p>
            <a:pPr marL="555872" lvl="1" indent="-342900">
              <a:buAutoNum type="arabicPeriod"/>
            </a:pPr>
            <a:r>
              <a:rPr lang="en-US" sz="1400" b="0" baseline="0" dirty="0" smtClean="0">
                <a:latin typeface="+mn-lt"/>
              </a:rPr>
              <a:t>Continue to get the </a:t>
            </a:r>
            <a:r>
              <a:rPr lang="en-US" sz="1400" b="0" u="sng" baseline="0" dirty="0" smtClean="0">
                <a:latin typeface="+mn-lt"/>
              </a:rPr>
              <a:t>integrated management, security </a:t>
            </a:r>
            <a:r>
              <a:rPr lang="en-US" sz="1400" b="0" baseline="0" dirty="0" smtClean="0">
                <a:latin typeface="+mn-lt"/>
              </a:rPr>
              <a:t>&amp; other SQL Server functionality available to BLOBs</a:t>
            </a:r>
          </a:p>
          <a:p>
            <a:pPr marL="555872" lvl="1" indent="-342900">
              <a:buAutoNum type="arabicPeriod"/>
            </a:pPr>
            <a:r>
              <a:rPr lang="en-US" sz="1400" b="0" baseline="0" dirty="0" smtClean="0">
                <a:latin typeface="+mn-lt"/>
              </a:rPr>
              <a:t>BLOB </a:t>
            </a:r>
            <a:r>
              <a:rPr lang="en-US" sz="1400" b="0" u="sng" baseline="0" dirty="0" smtClean="0">
                <a:latin typeface="+mn-lt"/>
              </a:rPr>
              <a:t>size limits are only limited by the file system volume size</a:t>
            </a:r>
          </a:p>
          <a:p>
            <a:pPr marL="342900" lvl="0" indent="-342900">
              <a:buAutoNum type="arabicPeriod" startAt="4"/>
            </a:pPr>
            <a:r>
              <a:rPr lang="en-US" sz="1400" b="0" baseline="0" dirty="0" smtClean="0">
                <a:latin typeface="+mn-lt"/>
              </a:rPr>
              <a:t>We have exposed a dual programming model to access the BLOB, so you can interface to it through T-SQL and access it via Win32 interfaces like read and write system calls</a:t>
            </a:r>
          </a:p>
          <a:p>
            <a:pPr marL="342900" lvl="0" indent="-342900">
              <a:buAutoNum type="arabicPeriod" startAt="4"/>
            </a:pPr>
            <a:endParaRPr lang="en-US" sz="1400" b="0" baseline="0" dirty="0" smtClean="0">
              <a:latin typeface="+mn-lt"/>
            </a:endParaRPr>
          </a:p>
          <a:p>
            <a:pPr marL="342900" lvl="0" indent="-342900">
              <a:buAutoNum type="arabicPeriod" startAt="4"/>
            </a:pPr>
            <a:r>
              <a:rPr lang="en-US" sz="1400" b="0" baseline="0" dirty="0" smtClean="0">
                <a:latin typeface="+mn-lt"/>
              </a:rPr>
              <a:t>So instead of telling, let’s just show you how this works.. Kevin Farlee, </a:t>
            </a:r>
            <a:r>
              <a:rPr lang="en-US" sz="1400" b="0" baseline="0" dirty="0" err="1" smtClean="0">
                <a:latin typeface="+mn-lt"/>
              </a:rPr>
              <a:t>Sr</a:t>
            </a:r>
            <a:r>
              <a:rPr lang="en-US" sz="1400" b="0" baseline="0" dirty="0" smtClean="0">
                <a:latin typeface="+mn-lt"/>
              </a:rPr>
              <a:t> Program Manager on the SQL Server Storage team will take you through an example</a:t>
            </a:r>
          </a:p>
          <a:p>
            <a:endParaRPr lang="en-US" sz="1400" b="1" dirty="0" smtClean="0">
              <a:latin typeface="+mn-lt"/>
            </a:endParaRPr>
          </a:p>
          <a:p>
            <a:endParaRPr lang="en-US" sz="1400" b="1" dirty="0" smtClean="0">
              <a:latin typeface="+mn-lt"/>
            </a:endParaRPr>
          </a:p>
        </p:txBody>
      </p:sp>
      <p:sp>
        <p:nvSpPr>
          <p:cNvPr id="4" name="Slide Number Placeholder 3"/>
          <p:cNvSpPr>
            <a:spLocks noGrp="1"/>
          </p:cNvSpPr>
          <p:nvPr>
            <p:ph type="sldNum" sz="quarter" idx="10"/>
          </p:nvPr>
        </p:nvSpPr>
        <p:spPr/>
        <p:txBody>
          <a:bodyPr/>
          <a:lstStyle/>
          <a:p>
            <a:pPr>
              <a:defRPr/>
            </a:pPr>
            <a:fld id="{F040964E-5189-40A5-A58D-71A4889F3CAB}"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defTabSz="914285">
              <a:defRPr/>
            </a:pPr>
            <a:r>
              <a:rPr lang="en-US" sz="3200" dirty="0" smtClean="0"/>
              <a:t>We believe FILESTREAM</a:t>
            </a:r>
            <a:r>
              <a:rPr lang="en-US" sz="3200" baseline="0" dirty="0" smtClean="0"/>
              <a:t> will help many of you.  There will be a few limitations for our FILESTREAM support in SQL Server 2008.</a:t>
            </a:r>
          </a:p>
          <a:p>
            <a:pPr marL="514350" indent="-514350" defTabSz="914285">
              <a:buAutoNum type="arabicPeriod"/>
              <a:defRPr/>
            </a:pPr>
            <a:r>
              <a:rPr lang="en-US" sz="3200" baseline="0" dirty="0" smtClean="0"/>
              <a:t>First, remote storage of FILESTREAM BLOBS (off of the database box) is planned for a future release and will not be delivered in 2008.</a:t>
            </a:r>
          </a:p>
          <a:p>
            <a:pPr marL="514350" indent="-514350" defTabSz="914285">
              <a:buAutoNum type="arabicPeriod"/>
              <a:defRPr/>
            </a:pPr>
            <a:r>
              <a:rPr lang="en-US" sz="3200" baseline="0" dirty="0" smtClean="0"/>
              <a:t>DB Snapshot and DB Mirroring support will not be available to tables with FILESTREAM columns, but Log Shipping will be supported.</a:t>
            </a:r>
          </a:p>
          <a:p>
            <a:pPr marL="514350" indent="-514350" defTabSz="914285">
              <a:buAutoNum type="arabicPeriod"/>
              <a:defRPr/>
            </a:pPr>
            <a:r>
              <a:rPr lang="en-US" sz="3200" baseline="0" dirty="0" smtClean="0"/>
              <a:t>A couple of features shipping in SQL Server 2008 will not be supported on FILESTREAM.. This was simply due to schedule and time requirements.. For example, SQL Transparent Encryption support will not be available for FILESTREAM columns, nor will Table Value Parameter support be available.</a:t>
            </a:r>
          </a:p>
          <a:p>
            <a:pPr marL="514350" indent="-514350" defTabSz="914285">
              <a:buAutoNum type="arabicPeriod"/>
              <a:defRPr/>
            </a:pPr>
            <a:endParaRPr lang="en-US" sz="3200" dirty="0" smtClean="0"/>
          </a:p>
          <a:p>
            <a:pPr marL="514350" indent="-514350" defTabSz="914285">
              <a:buAutoNum type="arabicPeriod"/>
              <a:defRPr/>
            </a:pPr>
            <a:endParaRPr lang="en-US" sz="3200" dirty="0" smtClean="0"/>
          </a:p>
          <a:p>
            <a:pPr marL="514350" indent="-514350" defTabSz="914285">
              <a:buNone/>
              <a:defRPr/>
            </a:pPr>
            <a:r>
              <a:rPr lang="en-US" sz="3200" dirty="0" smtClean="0"/>
              <a:t>Kevin will be hosting a chalk talk session our FILESTREAM support, so if you’d like to learn more about this cool new feature, stop by.</a:t>
            </a:r>
          </a:p>
        </p:txBody>
      </p:sp>
      <p:sp>
        <p:nvSpPr>
          <p:cNvPr id="4" name="Slide Number Placeholder 3"/>
          <p:cNvSpPr>
            <a:spLocks noGrp="1"/>
          </p:cNvSpPr>
          <p:nvPr>
            <p:ph type="sldNum" sz="quarter" idx="10"/>
          </p:nvPr>
        </p:nvSpPr>
        <p:spPr/>
        <p:txBody>
          <a:bodyPr/>
          <a:lstStyle/>
          <a:p>
            <a:pPr>
              <a:defRPr/>
            </a:pPr>
            <a:fld id="{F040964E-5189-40A5-A58D-71A4889F3CAB}"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10/21/2008 2:48 PM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10</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3" name="Group 9"/>
          <p:cNvGrpSpPr/>
          <p:nvPr/>
        </p:nvGrpSpPr>
        <p:grpSpPr bwMode="ltGray">
          <a:xfrm>
            <a:off x="457200" y="1901040"/>
            <a:ext cx="4648200" cy="1657350"/>
            <a:chOff x="457200" y="2628900"/>
            <a:chExt cx="4648200" cy="1219200"/>
          </a:xfrm>
        </p:grpSpPr>
        <p:sp>
          <p:nvSpPr>
            <p:cNvPr id="12" name="Rectangle 11"/>
            <p:cNvSpPr/>
            <p:nvPr userDrawn="1"/>
          </p:nvSpPr>
          <p:spPr bwMode="ltGray">
            <a:xfrm>
              <a:off x="457200" y="2628900"/>
              <a:ext cx="4648200" cy="1219200"/>
            </a:xfrm>
            <a:prstGeom prst="rect">
              <a:avLst/>
            </a:prstGeom>
            <a:gradFill flip="none" rotWithShape="1">
              <a:gsLst>
                <a:gs pos="0">
                  <a:schemeClr val="bg1"/>
                </a:gs>
                <a:gs pos="50000">
                  <a:srgbClr val="636466">
                    <a:alpha val="40000"/>
                  </a:srgbClr>
                </a:gs>
                <a:gs pos="100000">
                  <a:schemeClr val="bg1"/>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Rectangle 12"/>
            <p:cNvSpPr/>
            <p:nvPr userDrawn="1"/>
          </p:nvSpPr>
          <p:spPr bwMode="ltGray">
            <a:xfrm>
              <a:off x="571500" y="2628900"/>
              <a:ext cx="4419600" cy="1219200"/>
            </a:xfrm>
            <a:prstGeom prst="rect">
              <a:avLst/>
            </a:prstGeom>
            <a:gradFill flip="none" rotWithShape="1">
              <a:gsLst>
                <a:gs pos="0">
                  <a:schemeClr val="bg1"/>
                </a:gs>
                <a:gs pos="50000">
                  <a:srgbClr val="636466">
                    <a:alpha val="40000"/>
                  </a:srgbClr>
                </a:gs>
                <a:gs pos="100000">
                  <a:schemeClr val="bg1"/>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 name="Title 1"/>
          <p:cNvSpPr>
            <a:spLocks noGrp="1"/>
          </p:cNvSpPr>
          <p:nvPr>
            <p:ph type="title" hasCustomPrompt="1"/>
          </p:nvPr>
        </p:nvSpPr>
        <p:spPr>
          <a:xfrm>
            <a:off x="684213" y="1649413"/>
            <a:ext cx="4260850" cy="932795"/>
          </a:xfrm>
        </p:spPr>
        <p:txBody>
          <a:bodyPr bIns="0" anchor="b" anchorCtr="0">
            <a:noAutofit/>
          </a:bodyPr>
          <a:lstStyle>
            <a:lvl1pPr algn="l">
              <a:defRPr sz="2800" b="0" cap="none" baseline="0">
                <a:solidFill>
                  <a:schemeClr val="tx1"/>
                </a:solidFill>
              </a:defRPr>
            </a:lvl1pPr>
          </a:lstStyle>
          <a:p>
            <a:r>
              <a:rPr lang="en-US" dirty="0" smtClean="0"/>
              <a:t>Click to edit Master </a:t>
            </a:r>
            <a:br>
              <a:rPr lang="en-US" dirty="0" smtClean="0"/>
            </a:br>
            <a:r>
              <a:rPr lang="en-US" dirty="0" smtClean="0"/>
              <a:t>title style</a:t>
            </a:r>
            <a:endParaRPr lang="en-US" dirty="0"/>
          </a:p>
        </p:txBody>
      </p:sp>
      <p:sp>
        <p:nvSpPr>
          <p:cNvPr id="20" name="Text Placeholder 19"/>
          <p:cNvSpPr>
            <a:spLocks noGrp="1"/>
          </p:cNvSpPr>
          <p:nvPr>
            <p:ph type="body" sz="quarter" idx="11" hasCustomPrompt="1"/>
          </p:nvPr>
        </p:nvSpPr>
        <p:spPr>
          <a:xfrm>
            <a:off x="684213" y="2691615"/>
            <a:ext cx="4260850" cy="352425"/>
          </a:xfrm>
        </p:spPr>
        <p:txBody>
          <a:bodyPr vert="horz" lIns="91440" tIns="45720" rIns="91440" bIns="45720" rtlCol="0" anchor="t" anchorCtr="0">
            <a:noAutofit/>
          </a:bodyPr>
          <a:lstStyle>
            <a:lvl1pPr>
              <a:spcBef>
                <a:spcPts val="300"/>
              </a:spcBef>
              <a:buFontTx/>
              <a:buNone/>
              <a:defRPr kumimoji="0" lang="en-US" sz="2000" b="0" i="0" u="none" strike="noStrike" kern="1200" cap="none" spc="0" normalizeH="0" baseline="0" noProof="0" dirty="0" smtClean="0">
                <a:ln>
                  <a:noFill/>
                </a:ln>
                <a:solidFill>
                  <a:schemeClr val="tx1"/>
                </a:solidFill>
                <a:effectLst/>
                <a:uLnTx/>
                <a:uFillTx/>
                <a:latin typeface="+mn-lt"/>
                <a:ea typeface="+mn-ea"/>
                <a:cs typeface="+mn-cs"/>
              </a:defRPr>
            </a:lvl1pPr>
          </a:lstStyle>
          <a:p>
            <a:pPr marL="0" marR="0" lvl="0" indent="0" algn="l" defTabSz="914400" rtl="0" eaLnBrk="1" fontAlgn="auto" latinLnBrk="0" hangingPunct="1">
              <a:lnSpc>
                <a:spcPct val="90000"/>
              </a:lnSpc>
              <a:spcBef>
                <a:spcPts val="1200"/>
              </a:spcBef>
              <a:spcAft>
                <a:spcPts val="0"/>
              </a:spcAft>
              <a:buClrTx/>
              <a:buSzTx/>
              <a:tabLst/>
            </a:pPr>
            <a:r>
              <a:rPr lang="en-US" dirty="0" smtClean="0"/>
              <a:t>Click to edit Master subtitle style</a:t>
            </a:r>
            <a:endParaRPr lang="en-US" dirty="0"/>
          </a:p>
        </p:txBody>
      </p:sp>
      <p:pic>
        <p:nvPicPr>
          <p:cNvPr id="9" name="Picture 1" descr="E:\Clients\_logos\SQL08_h_rgb_r.png"/>
          <p:cNvPicPr>
            <a:picLocks noChangeAspect="1" noChangeArrowheads="1"/>
          </p:cNvPicPr>
          <p:nvPr/>
        </p:nvPicPr>
        <p:blipFill>
          <a:blip r:embed="rId3"/>
          <a:srcRect/>
          <a:stretch>
            <a:fillRect/>
          </a:stretch>
        </p:blipFill>
        <p:spPr bwMode="auto">
          <a:xfrm>
            <a:off x="257504" y="198407"/>
            <a:ext cx="2209705" cy="452628"/>
          </a:xfrm>
          <a:prstGeom prst="rect">
            <a:avLst/>
          </a:prstGeom>
          <a:noFill/>
        </p:spPr>
      </p:pic>
      <p:cxnSp>
        <p:nvCxnSpPr>
          <p:cNvPr id="14" name="Straight Connector 13"/>
          <p:cNvCxnSpPr/>
          <p:nvPr/>
        </p:nvCxnSpPr>
        <p:spPr>
          <a:xfrm>
            <a:off x="684378" y="2637455"/>
            <a:ext cx="3581400" cy="1588"/>
          </a:xfrm>
          <a:prstGeom prst="line">
            <a:avLst/>
          </a:prstGeom>
          <a:ln w="12700" cmpd="sng">
            <a:gradFill flip="none" rotWithShape="1">
              <a:gsLst>
                <a:gs pos="40000">
                  <a:srgbClr val="636466"/>
                </a:gs>
                <a:gs pos="100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3_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457200" y="334963"/>
            <a:ext cx="8229600" cy="593725"/>
          </a:xfrm>
        </p:spPr>
        <p:txBody>
          <a:bodyPr/>
          <a:lstStyle>
            <a:lvl1pPr>
              <a:defRPr sz="4800">
                <a:solidFill>
                  <a:schemeClr val="tx1"/>
                </a:soli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461963" y="1411553"/>
            <a:ext cx="8382000" cy="2200602"/>
          </a:xfrm>
        </p:spPr>
        <p:txBody>
          <a:bodyPr>
            <a:noAutofit/>
          </a:bodyPr>
          <a:lstStyle>
            <a:lvl1pPr marL="457200" indent="-457200">
              <a:buClr>
                <a:schemeClr val="tx1"/>
              </a:buClr>
              <a:buSzPct val="70000"/>
              <a:buFont typeface="Wingdings" pitchFamily="2" charset="2"/>
              <a:buChar char="l"/>
              <a:defRPr sz="3600">
                <a:solidFill>
                  <a:schemeClr val="tx1"/>
                </a:solidFill>
              </a:defRPr>
            </a:lvl1pPr>
            <a:lvl2pPr marL="914400" indent="-457200">
              <a:buClr>
                <a:schemeClr val="tx1"/>
              </a:buClr>
              <a:buSzPct val="70000"/>
              <a:buFont typeface="Wingdings" pitchFamily="2" charset="2"/>
              <a:buChar char="l"/>
              <a:defRPr sz="3200">
                <a:solidFill>
                  <a:schemeClr val="tx1"/>
                </a:solidFill>
              </a:defRPr>
            </a:lvl2pPr>
            <a:lvl3pPr marL="1257300" indent="-342900">
              <a:buClr>
                <a:schemeClr val="tx1"/>
              </a:buClr>
              <a:buSzPct val="70000"/>
              <a:buFont typeface="Wingdings" pitchFamily="2" charset="2"/>
              <a:buChar char="l"/>
              <a:defRPr sz="2800">
                <a:solidFill>
                  <a:schemeClr val="tx1"/>
                </a:solidFill>
              </a:defRPr>
            </a:lvl3pPr>
            <a:lvl4pPr marL="1600200" indent="-342900">
              <a:buClr>
                <a:schemeClr val="tx1"/>
              </a:buClr>
              <a:buSzPct val="70000"/>
              <a:buFont typeface="Wingdings" pitchFamily="2" charset="2"/>
              <a:buChar char="l"/>
              <a:defRPr sz="2400">
                <a:solidFill>
                  <a:schemeClr val="tx1"/>
                </a:solidFill>
              </a:defRPr>
            </a:lvl4pPr>
            <a:lvl5pPr marL="1885950" indent="-285750">
              <a:buClr>
                <a:schemeClr val="tx1"/>
              </a:buClr>
              <a:buSzPct val="70000"/>
              <a:buFont typeface="Wingdings" pitchFamily="2" charset="2"/>
              <a:buChar char="l"/>
              <a:defRPr sz="2000">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0" y="6238875"/>
            <a:ext cx="9144001" cy="619125"/>
          </a:xfrm>
          <a:solidFill>
            <a:srgbClr val="FFFF99"/>
          </a:solidFill>
        </p:spPr>
        <p:txBody>
          <a:bodyPr wrap="square" lIns="152394" tIns="76197" rIns="152394" bIns="76197" anchor="b" anchorCtr="0">
            <a:noAutofit/>
          </a:bodyPr>
          <a:lstStyle>
            <a:lvl1pPr algn="r">
              <a:buFont typeface="Arial" pitchFamily="34" charset="0"/>
              <a:buNone/>
              <a:defRPr sz="2800">
                <a:solidFill>
                  <a:srgbClr val="000000"/>
                </a:solidFill>
                <a:effectLst/>
                <a:latin typeface="Segoe Semibold"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pic>
        <p:nvPicPr>
          <p:cNvPr id="6" name="Picture 5" descr="background1.png"/>
          <p:cNvPicPr>
            <a:picLocks noChangeAspect="1"/>
          </p:cNvPicPr>
          <p:nvPr userDrawn="1"/>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457200" y="274638"/>
            <a:ext cx="8229600" cy="792162"/>
          </a:xfrm>
        </p:spPr>
        <p:txBody>
          <a:bodyPr>
            <a:normAutofit/>
          </a:bodyPr>
          <a:lstStyle>
            <a:lvl1pPr algn="l">
              <a:defRPr sz="3200">
                <a:latin typeface="Segoe" pitchFamily="34" charset="0"/>
              </a:defRPr>
            </a:lvl1pPr>
          </a:lstStyle>
          <a:p>
            <a:r>
              <a:rPr lang="en-US" dirty="0" smtClean="0"/>
              <a:t>Click to edit Master title style</a:t>
            </a:r>
            <a:endParaRPr lang="en-US" dirty="0"/>
          </a:p>
        </p:txBody>
      </p:sp>
      <p:pic>
        <p:nvPicPr>
          <p:cNvPr id="7" name="Picture 6" descr="SQL08_bL.png"/>
          <p:cNvPicPr>
            <a:picLocks noChangeAspect="1"/>
          </p:cNvPicPr>
          <p:nvPr userDrawn="1"/>
        </p:nvPicPr>
        <p:blipFill>
          <a:blip r:embed="rId3"/>
          <a:stretch>
            <a:fillRect/>
          </a:stretch>
        </p:blipFill>
        <p:spPr>
          <a:xfrm>
            <a:off x="7086600" y="6400800"/>
            <a:ext cx="1714500" cy="363311"/>
          </a:xfrm>
          <a:prstGeom prst="rect">
            <a:avLst/>
          </a:prstGeom>
        </p:spPr>
      </p:pic>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3" name="Group 31"/>
          <p:cNvGrpSpPr/>
          <p:nvPr/>
        </p:nvGrpSpPr>
        <p:grpSpPr bwMode="ltGray">
          <a:xfrm>
            <a:off x="457200" y="1901040"/>
            <a:ext cx="4648200" cy="1657350"/>
            <a:chOff x="457200" y="2628900"/>
            <a:chExt cx="4648200" cy="1219200"/>
          </a:xfrm>
        </p:grpSpPr>
        <p:sp>
          <p:nvSpPr>
            <p:cNvPr id="33" name="Rectangle 32"/>
            <p:cNvSpPr/>
            <p:nvPr userDrawn="1"/>
          </p:nvSpPr>
          <p:spPr bwMode="ltGray">
            <a:xfrm>
              <a:off x="457200" y="2628900"/>
              <a:ext cx="4648200" cy="1219200"/>
            </a:xfrm>
            <a:prstGeom prst="rect">
              <a:avLst/>
            </a:prstGeom>
            <a:gradFill flip="none" rotWithShape="1">
              <a:gsLst>
                <a:gs pos="0">
                  <a:schemeClr val="bg1"/>
                </a:gs>
                <a:gs pos="50000">
                  <a:srgbClr val="636466">
                    <a:alpha val="40000"/>
                  </a:srgbClr>
                </a:gs>
                <a:gs pos="100000">
                  <a:schemeClr val="bg1"/>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4" name="Rectangle 33"/>
            <p:cNvSpPr/>
            <p:nvPr userDrawn="1"/>
          </p:nvSpPr>
          <p:spPr bwMode="ltGray">
            <a:xfrm>
              <a:off x="571500" y="2628900"/>
              <a:ext cx="4419600" cy="1219200"/>
            </a:xfrm>
            <a:prstGeom prst="rect">
              <a:avLst/>
            </a:prstGeom>
            <a:gradFill flip="none" rotWithShape="1">
              <a:gsLst>
                <a:gs pos="0">
                  <a:schemeClr val="bg1"/>
                </a:gs>
                <a:gs pos="50000">
                  <a:srgbClr val="636466">
                    <a:alpha val="40000"/>
                  </a:srgbClr>
                </a:gs>
                <a:gs pos="100000">
                  <a:schemeClr val="bg1"/>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 name="Title 1"/>
          <p:cNvSpPr>
            <a:spLocks noGrp="1"/>
          </p:cNvSpPr>
          <p:nvPr>
            <p:ph type="title" hasCustomPrompt="1"/>
          </p:nvPr>
        </p:nvSpPr>
        <p:spPr>
          <a:xfrm>
            <a:off x="684213" y="1649413"/>
            <a:ext cx="4260850" cy="932795"/>
          </a:xfrm>
        </p:spPr>
        <p:txBody>
          <a:bodyPr bIns="0" anchor="b" anchorCtr="0">
            <a:noAutofit/>
          </a:bodyPr>
          <a:lstStyle>
            <a:lvl1pPr algn="l">
              <a:defRPr sz="2800" b="0" cap="none" baseline="0">
                <a:solidFill>
                  <a:schemeClr val="tx1"/>
                </a:solidFill>
              </a:defRPr>
            </a:lvl1pPr>
          </a:lstStyle>
          <a:p>
            <a:r>
              <a:rPr lang="en-US" dirty="0" smtClean="0"/>
              <a:t>Click to edit Master </a:t>
            </a:r>
            <a:br>
              <a:rPr lang="en-US" dirty="0" smtClean="0"/>
            </a:br>
            <a:r>
              <a:rPr lang="en-US" dirty="0" smtClean="0"/>
              <a:t>title style</a:t>
            </a:r>
            <a:endParaRPr lang="en-US" dirty="0"/>
          </a:p>
        </p:txBody>
      </p:sp>
      <p:cxnSp>
        <p:nvCxnSpPr>
          <p:cNvPr id="11" name="Straight Connector 10"/>
          <p:cNvCxnSpPr/>
          <p:nvPr/>
        </p:nvCxnSpPr>
        <p:spPr>
          <a:xfrm>
            <a:off x="684388" y="2637455"/>
            <a:ext cx="3581400" cy="1588"/>
          </a:xfrm>
          <a:prstGeom prst="line">
            <a:avLst/>
          </a:prstGeom>
          <a:ln w="12700" cmpd="sng">
            <a:gradFill flip="none" rotWithShape="1">
              <a:gsLst>
                <a:gs pos="40000">
                  <a:srgbClr val="636466"/>
                </a:gs>
                <a:gs pos="100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23" name="Text Placeholder 22"/>
          <p:cNvSpPr>
            <a:spLocks noGrp="1"/>
          </p:cNvSpPr>
          <p:nvPr>
            <p:ph type="body" sz="quarter" idx="11" hasCustomPrompt="1"/>
          </p:nvPr>
        </p:nvSpPr>
        <p:spPr>
          <a:xfrm>
            <a:off x="684213" y="2684504"/>
            <a:ext cx="4260849" cy="452437"/>
          </a:xfrm>
        </p:spPr>
        <p:txBody>
          <a:bodyPr vert="horz" lIns="91440" tIns="45720" rIns="91440" bIns="45720" rtlCol="0" anchor="t" anchorCtr="0"/>
          <a:lstStyle>
            <a:lvl1pPr marL="0" indent="0" algn="l" defTabSz="914400" rtl="0" eaLnBrk="1" latinLnBrk="0" hangingPunct="1">
              <a:spcBef>
                <a:spcPts val="300"/>
              </a:spcBef>
              <a:buFontTx/>
              <a:buNone/>
              <a:defRPr lang="en-US" sz="2000" kern="1200" dirty="0" smtClean="0">
                <a:solidFill>
                  <a:schemeClr val="tx1"/>
                </a:solidFill>
                <a:latin typeface="+mn-lt"/>
                <a:ea typeface="+mn-ea"/>
                <a:cs typeface="+mn-cs"/>
              </a:defRPr>
            </a:lvl1pPr>
          </a:lstStyle>
          <a:p>
            <a:pPr lvl="0"/>
            <a:r>
              <a:rPr lang="en-US" dirty="0" smtClean="0"/>
              <a:t>Click to edit Master subtitle styles</a:t>
            </a:r>
            <a:endParaRPr lang="en-US" dirty="0"/>
          </a:p>
        </p:txBody>
      </p:sp>
      <p:sp>
        <p:nvSpPr>
          <p:cNvPr id="25" name="Text Placeholder 24"/>
          <p:cNvSpPr>
            <a:spLocks noGrp="1"/>
          </p:cNvSpPr>
          <p:nvPr>
            <p:ph type="body" sz="quarter" idx="12" hasCustomPrompt="1"/>
          </p:nvPr>
        </p:nvSpPr>
        <p:spPr>
          <a:xfrm>
            <a:off x="4572000" y="760412"/>
            <a:ext cx="4129088" cy="517525"/>
          </a:xfrm>
        </p:spPr>
        <p:txBody>
          <a:bodyPr vert="horz" wrap="square" lIns="0" tIns="0" rIns="0" bIns="0" rtlCol="0" anchor="t" anchorCtr="0">
            <a:noAutofit/>
            <a:scene3d>
              <a:camera prst="orthographicFront"/>
              <a:lightRig rig="flat" dir="t"/>
            </a:scene3d>
            <a:sp3d extrusionH="88900" contourW="2540">
              <a:bevelT w="12700" h="19050"/>
              <a:contourClr>
                <a:srgbClr val="F4A234"/>
              </a:contourClr>
            </a:sp3d>
          </a:bodyPr>
          <a:lstStyle>
            <a:lvl1pPr marL="0" indent="0" algn="r" defTabSz="914363" rtl="0" eaLnBrk="1" latinLnBrk="0" hangingPunct="1">
              <a:lnSpc>
                <a:spcPct val="90000"/>
              </a:lnSpc>
              <a:spcBef>
                <a:spcPct val="20000"/>
              </a:spcBef>
              <a:buFontTx/>
              <a:buNone/>
              <a:defRPr kumimoji="0" lang="en-US" sz="4800" b="1" i="1" u="none" strike="noStrike" kern="1200" cap="none" spc="-300" normalizeH="0" baseline="0" noProof="0" smtClean="0">
                <a:ln w="11430"/>
                <a:gradFill>
                  <a:gsLst>
                    <a:gs pos="0">
                      <a:schemeClr val="accent1">
                        <a:lumMod val="60000"/>
                        <a:lumOff val="40000"/>
                      </a:schemeClr>
                    </a:gs>
                    <a:gs pos="28000">
                      <a:schemeClr val="accent1">
                        <a:alpha val="67000"/>
                      </a:schemeClr>
                    </a:gs>
                    <a:gs pos="62000">
                      <a:schemeClr val="accent1">
                        <a:lumMod val="75000"/>
                      </a:schemeClr>
                    </a:gs>
                    <a:gs pos="88000">
                      <a:schemeClr val="accent1">
                        <a:lumMod val="50000"/>
                      </a:schemeClr>
                    </a:gs>
                  </a:gsLst>
                  <a:lin ang="5400000"/>
                </a:gradFill>
                <a:effectLst>
                  <a:outerShdw blurRad="50800" dist="39000" dir="5460000" algn="tl">
                    <a:srgbClr val="000000">
                      <a:alpha val="38000"/>
                    </a:srgbClr>
                  </a:outerShdw>
                  <a:reflection blurRad="6350" stA="55000" endA="300" endPos="45500" dir="5400000" sy="-100000" algn="bl" rotWithShape="0"/>
                </a:effectLst>
                <a:uLnTx/>
                <a:uFillTx/>
                <a:latin typeface="Segoe" pitchFamily="34" charset="0"/>
                <a:ea typeface="+mn-ea"/>
                <a:cs typeface="+mn-cs"/>
              </a:defRPr>
            </a:lvl1pPr>
            <a:lvl2pPr marL="0" algn="r" defTabSz="914363" rtl="0" eaLnBrk="1" latinLnBrk="0" hangingPunct="1">
              <a:lnSpc>
                <a:spcPct val="90000"/>
              </a:lnSpc>
              <a:spcBef>
                <a:spcPct val="20000"/>
              </a:spcBef>
              <a:defRPr kumimoji="0" lang="en-US" sz="4800" b="1" i="1" u="none" strike="noStrike" kern="1200" cap="none" spc="-300" normalizeH="0" baseline="0" noProof="0" smtClean="0">
                <a:ln w="11430"/>
                <a:gradFill>
                  <a:gsLst>
                    <a:gs pos="0">
                      <a:schemeClr val="accent6">
                        <a:lumMod val="60000"/>
                        <a:lumOff val="40000"/>
                      </a:schemeClr>
                    </a:gs>
                    <a:gs pos="28000">
                      <a:schemeClr val="accent6">
                        <a:alpha val="67000"/>
                      </a:schemeClr>
                    </a:gs>
                    <a:gs pos="62000">
                      <a:schemeClr val="accent6">
                        <a:lumMod val="75000"/>
                      </a:schemeClr>
                    </a:gs>
                    <a:gs pos="88000">
                      <a:schemeClr val="accent6">
                        <a:lumMod val="50000"/>
                      </a:schemeClr>
                    </a:gs>
                  </a:gsLst>
                  <a:lin ang="5400000"/>
                </a:gradFill>
                <a:effectLst>
                  <a:outerShdw blurRad="50800" dist="39000" dir="5460000" algn="tl">
                    <a:srgbClr val="000000">
                      <a:alpha val="38000"/>
                    </a:srgbClr>
                  </a:outerShdw>
                  <a:reflection blurRad="6350" stA="55000" endA="300" endPos="45500" dir="5400000" sy="-100000" algn="bl" rotWithShape="0"/>
                </a:effectLst>
                <a:uLnTx/>
                <a:uFillTx/>
                <a:latin typeface="Segoe" pitchFamily="34" charset="0"/>
                <a:ea typeface="+mn-ea"/>
                <a:cs typeface="+mn-cs"/>
              </a:defRPr>
            </a:lvl2pPr>
            <a:lvl3pPr marL="0" algn="r" defTabSz="914363" rtl="0" eaLnBrk="1" latinLnBrk="0" hangingPunct="1">
              <a:lnSpc>
                <a:spcPct val="90000"/>
              </a:lnSpc>
              <a:spcBef>
                <a:spcPct val="20000"/>
              </a:spcBef>
              <a:defRPr kumimoji="0" lang="en-US" sz="4800" b="1" i="1" u="none" strike="noStrike" kern="1200" cap="none" spc="-300" normalizeH="0" baseline="0" noProof="0" smtClean="0">
                <a:ln w="11430"/>
                <a:gradFill>
                  <a:gsLst>
                    <a:gs pos="0">
                      <a:schemeClr val="accent6">
                        <a:lumMod val="60000"/>
                        <a:lumOff val="40000"/>
                      </a:schemeClr>
                    </a:gs>
                    <a:gs pos="28000">
                      <a:schemeClr val="accent6">
                        <a:alpha val="67000"/>
                      </a:schemeClr>
                    </a:gs>
                    <a:gs pos="62000">
                      <a:schemeClr val="accent6">
                        <a:lumMod val="75000"/>
                      </a:schemeClr>
                    </a:gs>
                    <a:gs pos="88000">
                      <a:schemeClr val="accent6">
                        <a:lumMod val="50000"/>
                      </a:schemeClr>
                    </a:gs>
                  </a:gsLst>
                  <a:lin ang="5400000"/>
                </a:gradFill>
                <a:effectLst>
                  <a:outerShdw blurRad="50800" dist="39000" dir="5460000" algn="tl">
                    <a:srgbClr val="000000">
                      <a:alpha val="38000"/>
                    </a:srgbClr>
                  </a:outerShdw>
                  <a:reflection blurRad="6350" stA="55000" endA="300" endPos="45500" dir="5400000" sy="-100000" algn="bl" rotWithShape="0"/>
                </a:effectLst>
                <a:uLnTx/>
                <a:uFillTx/>
                <a:latin typeface="Segoe" pitchFamily="34" charset="0"/>
                <a:ea typeface="+mn-ea"/>
                <a:cs typeface="+mn-cs"/>
              </a:defRPr>
            </a:lvl3pPr>
            <a:lvl4pPr marL="0" algn="r" defTabSz="914363" rtl="0" eaLnBrk="1" latinLnBrk="0" hangingPunct="1">
              <a:lnSpc>
                <a:spcPct val="90000"/>
              </a:lnSpc>
              <a:spcBef>
                <a:spcPct val="20000"/>
              </a:spcBef>
              <a:defRPr kumimoji="0" lang="en-US" sz="4800" b="1" i="1" u="none" strike="noStrike" kern="1200" cap="none" spc="-300" normalizeH="0" baseline="0" noProof="0" smtClean="0">
                <a:ln w="11430"/>
                <a:gradFill>
                  <a:gsLst>
                    <a:gs pos="0">
                      <a:schemeClr val="accent6">
                        <a:lumMod val="60000"/>
                        <a:lumOff val="40000"/>
                      </a:schemeClr>
                    </a:gs>
                    <a:gs pos="28000">
                      <a:schemeClr val="accent6">
                        <a:alpha val="67000"/>
                      </a:schemeClr>
                    </a:gs>
                    <a:gs pos="62000">
                      <a:schemeClr val="accent6">
                        <a:lumMod val="75000"/>
                      </a:schemeClr>
                    </a:gs>
                    <a:gs pos="88000">
                      <a:schemeClr val="accent6">
                        <a:lumMod val="50000"/>
                      </a:schemeClr>
                    </a:gs>
                  </a:gsLst>
                  <a:lin ang="5400000"/>
                </a:gradFill>
                <a:effectLst>
                  <a:outerShdw blurRad="50800" dist="39000" dir="5460000" algn="tl">
                    <a:srgbClr val="000000">
                      <a:alpha val="38000"/>
                    </a:srgbClr>
                  </a:outerShdw>
                  <a:reflection blurRad="6350" stA="55000" endA="300" endPos="45500" dir="5400000" sy="-100000" algn="bl" rotWithShape="0"/>
                </a:effectLst>
                <a:uLnTx/>
                <a:uFillTx/>
                <a:latin typeface="Segoe" pitchFamily="34" charset="0"/>
                <a:ea typeface="+mn-ea"/>
                <a:cs typeface="+mn-cs"/>
              </a:defRPr>
            </a:lvl4pPr>
            <a:lvl5pPr marL="0" algn="r" defTabSz="914363" rtl="0" eaLnBrk="1" latinLnBrk="0" hangingPunct="1">
              <a:lnSpc>
                <a:spcPct val="90000"/>
              </a:lnSpc>
              <a:spcBef>
                <a:spcPct val="20000"/>
              </a:spcBef>
              <a:defRPr kumimoji="0" lang="en-US" sz="4800" b="1" i="1" u="none" strike="noStrike" kern="1200" cap="none" spc="-300" normalizeH="0" baseline="0" noProof="0" smtClean="0">
                <a:ln w="11430"/>
                <a:gradFill>
                  <a:gsLst>
                    <a:gs pos="0">
                      <a:schemeClr val="accent6">
                        <a:lumMod val="60000"/>
                        <a:lumOff val="40000"/>
                      </a:schemeClr>
                    </a:gs>
                    <a:gs pos="28000">
                      <a:schemeClr val="accent6">
                        <a:alpha val="67000"/>
                      </a:schemeClr>
                    </a:gs>
                    <a:gs pos="62000">
                      <a:schemeClr val="accent6">
                        <a:lumMod val="75000"/>
                      </a:schemeClr>
                    </a:gs>
                    <a:gs pos="88000">
                      <a:schemeClr val="accent6">
                        <a:lumMod val="50000"/>
                      </a:schemeClr>
                    </a:gs>
                  </a:gsLst>
                  <a:lin ang="5400000"/>
                </a:gradFill>
                <a:effectLst>
                  <a:outerShdw blurRad="50800" dist="39000" dir="5460000" algn="tl">
                    <a:srgbClr val="000000">
                      <a:alpha val="38000"/>
                    </a:srgbClr>
                  </a:outerShdw>
                  <a:reflection blurRad="6350" stA="55000" endA="300" endPos="45500" dir="5400000" sy="-100000" algn="bl" rotWithShape="0"/>
                </a:effectLst>
                <a:uLnTx/>
                <a:uFillTx/>
                <a:latin typeface="Segoe" pitchFamily="34" charset="0"/>
                <a:ea typeface="+mn-ea"/>
                <a:cs typeface="+mn-cs"/>
              </a:defRPr>
            </a:lvl5pPr>
          </a:lstStyle>
          <a:p>
            <a:pPr lvl="0"/>
            <a:r>
              <a:rPr lang="en-US" dirty="0" smtClean="0"/>
              <a:t>Click to…</a:t>
            </a:r>
            <a:endParaRPr lang="en-US" dirty="0"/>
          </a:p>
        </p:txBody>
      </p:sp>
      <p:pic>
        <p:nvPicPr>
          <p:cNvPr id="10" name="Picture 1" descr="E:\Clients\_logos\SQL08_h_rgb_r.png"/>
          <p:cNvPicPr>
            <a:picLocks noChangeAspect="1" noChangeArrowheads="1"/>
          </p:cNvPicPr>
          <p:nvPr/>
        </p:nvPicPr>
        <p:blipFill>
          <a:blip r:embed="rId3"/>
          <a:srcRect/>
          <a:stretch>
            <a:fillRect/>
          </a:stretch>
        </p:blipFill>
        <p:spPr bwMode="auto">
          <a:xfrm>
            <a:off x="257504" y="198407"/>
            <a:ext cx="2209705" cy="452628"/>
          </a:xfrm>
          <a:prstGeom prst="rect">
            <a:avLst/>
          </a:prstGeom>
          <a:noFill/>
        </p:spPr>
      </p:pic>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4" name="Picture 3" descr="background1.png"/>
          <p:cNvPicPr>
            <a:picLocks noChangeAspect="1"/>
          </p:cNvPicPr>
          <p:nvPr userDrawn="1"/>
        </p:nvPicPr>
        <p:blipFill>
          <a:blip r:embed="rId2"/>
          <a:stretch>
            <a:fillRect/>
          </a:stretch>
        </p:blipFill>
        <p:spPr>
          <a:xfrm>
            <a:off x="0" y="0"/>
            <a:ext cx="9144000" cy="6858000"/>
          </a:xfrm>
          <a:prstGeom prst="rect">
            <a:avLst/>
          </a:prstGeom>
        </p:spPr>
      </p:pic>
      <p:pic>
        <p:nvPicPr>
          <p:cNvPr id="5" name="Picture 4" descr="SQL08_bL.png"/>
          <p:cNvPicPr>
            <a:picLocks noChangeAspect="1"/>
          </p:cNvPicPr>
          <p:nvPr userDrawn="1"/>
        </p:nvPicPr>
        <p:blipFill>
          <a:blip r:embed="rId3"/>
          <a:stretch>
            <a:fillRect/>
          </a:stretch>
        </p:blipFill>
        <p:spPr>
          <a:xfrm>
            <a:off x="7086600" y="6400800"/>
            <a:ext cx="1714500" cy="363311"/>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152650"/>
            <a:ext cx="4038600" cy="3762375"/>
          </a:xfrm>
        </p:spPr>
        <p:txBody>
          <a:bodyPr>
            <a:normAutofit/>
          </a:bodyPr>
          <a:lstStyle>
            <a:lvl1pPr>
              <a:defRPr sz="1800"/>
            </a:lvl1pPr>
            <a:lvl2pPr>
              <a:defRPr sz="1600"/>
            </a:lvl2pPr>
            <a:lvl3pPr>
              <a:defRPr sz="1400"/>
            </a:lvl3pPr>
            <a:lvl4pPr>
              <a:defRPr sz="12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2152650"/>
            <a:ext cx="4038600" cy="3762375"/>
          </a:xfrm>
        </p:spPr>
        <p:txBody>
          <a:bodyPr>
            <a:normAutofit/>
          </a:bodyPr>
          <a:lstStyle>
            <a:lvl1pPr>
              <a:defRPr sz="1800"/>
            </a:lvl1pPr>
            <a:lvl2pPr>
              <a:defRPr sz="1600"/>
            </a:lvl2pPr>
            <a:lvl3pPr>
              <a:defRPr sz="1400"/>
            </a:lvl3pPr>
            <a:lvl4pPr>
              <a:defRPr sz="12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2152650"/>
            <a:ext cx="4040188" cy="638175"/>
          </a:xfrm>
        </p:spPr>
        <p:txBody>
          <a:bodyPr anchor="b" anchorCtr="0"/>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792412"/>
            <a:ext cx="4040188" cy="3951288"/>
          </a:xfrm>
        </p:spPr>
        <p:txBody>
          <a:bodyPr>
            <a:normAutofit/>
          </a:bodyPr>
          <a:lstStyle>
            <a:lvl1pPr>
              <a:defRPr sz="1800"/>
            </a:lvl1pPr>
            <a:lvl2pPr>
              <a:defRPr sz="1600"/>
            </a:lvl2pPr>
            <a:lvl3pPr>
              <a:defRPr sz="1400"/>
            </a:lvl3pPr>
            <a:lvl4pPr>
              <a:defRPr sz="1200"/>
            </a:lvl4pPr>
            <a:lvl5pPr>
              <a:defRPr sz="1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2152650"/>
            <a:ext cx="4041775" cy="638175"/>
          </a:xfrm>
        </p:spPr>
        <p:txBody>
          <a:bodyPr anchor="b" anchorCtr="0"/>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792412"/>
            <a:ext cx="4041775" cy="3951288"/>
          </a:xfrm>
        </p:spPr>
        <p:txBody>
          <a:bodyPr>
            <a:normAutofit/>
          </a:bodyPr>
          <a:lstStyle>
            <a:lvl1pPr>
              <a:defRPr sz="1800"/>
            </a:lvl1pPr>
            <a:lvl2pPr>
              <a:defRPr sz="1600"/>
            </a:lvl2pPr>
            <a:lvl3pPr>
              <a:defRPr sz="1400"/>
            </a:lvl3pPr>
            <a:lvl4pPr>
              <a:defRPr sz="1200"/>
            </a:lvl4pPr>
            <a:lvl5pPr>
              <a:defRPr sz="12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trips dir="r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3" name="Group 15"/>
          <p:cNvGrpSpPr/>
          <p:nvPr/>
        </p:nvGrpSpPr>
        <p:grpSpPr bwMode="ltGray">
          <a:xfrm>
            <a:off x="457200" y="1901040"/>
            <a:ext cx="4648200" cy="1657350"/>
            <a:chOff x="457200" y="2628900"/>
            <a:chExt cx="4648200" cy="1219200"/>
          </a:xfrm>
        </p:grpSpPr>
        <p:sp>
          <p:nvSpPr>
            <p:cNvPr id="18" name="Rectangle 17"/>
            <p:cNvSpPr/>
            <p:nvPr userDrawn="1"/>
          </p:nvSpPr>
          <p:spPr bwMode="ltGray">
            <a:xfrm>
              <a:off x="457200" y="2628900"/>
              <a:ext cx="4648200" cy="1219200"/>
            </a:xfrm>
            <a:prstGeom prst="rect">
              <a:avLst/>
            </a:prstGeom>
            <a:gradFill flip="none" rotWithShape="1">
              <a:gsLst>
                <a:gs pos="0">
                  <a:schemeClr val="bg1"/>
                </a:gs>
                <a:gs pos="50000">
                  <a:srgbClr val="636466">
                    <a:alpha val="40000"/>
                  </a:srgbClr>
                </a:gs>
                <a:gs pos="100000">
                  <a:schemeClr val="bg1"/>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Rectangle 18"/>
            <p:cNvSpPr/>
            <p:nvPr userDrawn="1"/>
          </p:nvSpPr>
          <p:spPr bwMode="ltGray">
            <a:xfrm>
              <a:off x="571500" y="2628900"/>
              <a:ext cx="4419600" cy="1219200"/>
            </a:xfrm>
            <a:prstGeom prst="rect">
              <a:avLst/>
            </a:prstGeom>
            <a:gradFill flip="none" rotWithShape="1">
              <a:gsLst>
                <a:gs pos="0">
                  <a:schemeClr val="bg1"/>
                </a:gs>
                <a:gs pos="50000">
                  <a:srgbClr val="636466">
                    <a:alpha val="40000"/>
                  </a:srgbClr>
                </a:gs>
                <a:gs pos="100000">
                  <a:schemeClr val="bg1"/>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 name="Title 1"/>
          <p:cNvSpPr>
            <a:spLocks noGrp="1"/>
          </p:cNvSpPr>
          <p:nvPr>
            <p:ph type="ctrTitle" hasCustomPrompt="1"/>
          </p:nvPr>
        </p:nvSpPr>
        <p:spPr>
          <a:xfrm>
            <a:off x="684213" y="1643865"/>
            <a:ext cx="4260850" cy="933450"/>
          </a:xfrm>
        </p:spPr>
        <p:txBody>
          <a:bodyPr bIns="0" anchor="b" anchorCtr="0">
            <a:noAutofit/>
          </a:bodyPr>
          <a:lstStyle>
            <a:lvl1pPr algn="l">
              <a:defRPr sz="2800" baseline="0">
                <a:solidFill>
                  <a:schemeClr val="tx1"/>
                </a:solidFill>
              </a:defRPr>
            </a:lvl1pPr>
          </a:lstStyle>
          <a:p>
            <a:r>
              <a:rPr lang="en-US" dirty="0" smtClean="0"/>
              <a:t>Click to edit Master </a:t>
            </a:r>
            <a:br>
              <a:rPr lang="en-US" dirty="0" smtClean="0"/>
            </a:br>
            <a:r>
              <a:rPr lang="en-US" dirty="0" smtClean="0"/>
              <a:t>title style</a:t>
            </a:r>
            <a:endParaRPr lang="en-US" dirty="0"/>
          </a:p>
        </p:txBody>
      </p:sp>
      <p:sp>
        <p:nvSpPr>
          <p:cNvPr id="4" name="Date Placeholder 3"/>
          <p:cNvSpPr>
            <a:spLocks noGrp="1"/>
          </p:cNvSpPr>
          <p:nvPr>
            <p:ph type="dt" sz="half" idx="10"/>
          </p:nvPr>
        </p:nvSpPr>
        <p:spPr>
          <a:xfrm>
            <a:off x="684213" y="2679121"/>
            <a:ext cx="4260850" cy="365125"/>
          </a:xfrm>
          <a:prstGeom prst="rect">
            <a:avLst/>
          </a:prstGeom>
        </p:spPr>
        <p:txBody>
          <a:bodyPr anchor="t" anchorCtr="0"/>
          <a:lstStyle>
            <a:lvl1pPr>
              <a:defRPr sz="2000">
                <a:solidFill>
                  <a:schemeClr val="tx1"/>
                </a:solidFill>
              </a:defRPr>
            </a:lvl1pPr>
          </a:lstStyle>
          <a:p>
            <a:fld id="{1D8BD707-D9CF-40AE-B4C6-C98DA3205C09}" type="datetimeFigureOut">
              <a:rPr lang="en-US" smtClean="0"/>
              <a:pPr/>
              <a:t>10/21/2008</a:t>
            </a:fld>
            <a:endParaRPr lang="en-US"/>
          </a:p>
        </p:txBody>
      </p:sp>
      <p:pic>
        <p:nvPicPr>
          <p:cNvPr id="7" name="Picture 6" descr="EnergyGlobe.png"/>
          <p:cNvPicPr>
            <a:picLocks noChangeAspect="1"/>
          </p:cNvPicPr>
          <p:nvPr/>
        </p:nvPicPr>
        <p:blipFill>
          <a:blip r:embed="rId3"/>
          <a:srcRect r="24610"/>
          <a:stretch>
            <a:fillRect/>
          </a:stretch>
        </p:blipFill>
        <p:spPr>
          <a:xfrm>
            <a:off x="5255981" y="1524000"/>
            <a:ext cx="3888019" cy="5166371"/>
          </a:xfrm>
          <a:prstGeom prst="rect">
            <a:avLst/>
          </a:prstGeom>
        </p:spPr>
      </p:pic>
      <p:pic>
        <p:nvPicPr>
          <p:cNvPr id="10" name="Picture 1" descr="E:\Clients\_logos\SQL08_h_rgb_r.png"/>
          <p:cNvPicPr>
            <a:picLocks noChangeAspect="1" noChangeArrowheads="1"/>
          </p:cNvPicPr>
          <p:nvPr/>
        </p:nvPicPr>
        <p:blipFill>
          <a:blip r:embed="rId4"/>
          <a:srcRect/>
          <a:stretch>
            <a:fillRect/>
          </a:stretch>
        </p:blipFill>
        <p:spPr bwMode="auto">
          <a:xfrm>
            <a:off x="257504" y="198407"/>
            <a:ext cx="2209705" cy="452628"/>
          </a:xfrm>
          <a:prstGeom prst="rect">
            <a:avLst/>
          </a:prstGeom>
          <a:noFill/>
        </p:spPr>
      </p:pic>
      <p:cxnSp>
        <p:nvCxnSpPr>
          <p:cNvPr id="11" name="Straight Connector 10"/>
          <p:cNvCxnSpPr/>
          <p:nvPr/>
        </p:nvCxnSpPr>
        <p:spPr>
          <a:xfrm>
            <a:off x="684378" y="2637455"/>
            <a:ext cx="3581400" cy="1588"/>
          </a:xfrm>
          <a:prstGeom prst="line">
            <a:avLst/>
          </a:prstGeom>
          <a:ln w="12700" cmpd="sng">
            <a:gradFill flip="none" rotWithShape="1">
              <a:gsLst>
                <a:gs pos="40000">
                  <a:srgbClr val="636466"/>
                </a:gs>
                <a:gs pos="100000">
                  <a:schemeClr val="tx1">
                    <a:alpha val="0"/>
                  </a:schemeClr>
                </a:gs>
              </a:gsLst>
              <a:lin ang="0" scaled="1"/>
              <a:tileRect/>
            </a:gra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2_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457200" y="334963"/>
            <a:ext cx="8229600" cy="579437"/>
          </a:xfrm>
        </p:spPr>
        <p:txBody>
          <a:bodyPr/>
          <a:lstStyle>
            <a:lvl1pPr>
              <a:defRPr sz="4800">
                <a:solidFill>
                  <a:schemeClr val="tx1"/>
                </a:soli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461963" y="1411553"/>
            <a:ext cx="8382000" cy="2200602"/>
          </a:xfrm>
        </p:spPr>
        <p:txBody>
          <a:bodyPr>
            <a:noAutofit/>
          </a:bodyPr>
          <a:lstStyle>
            <a:lvl1pPr marL="457200" indent="-457200">
              <a:buClr>
                <a:schemeClr val="tx1"/>
              </a:buClr>
              <a:buSzPct val="70000"/>
              <a:buFont typeface="Wingdings" pitchFamily="2" charset="2"/>
              <a:buChar char="l"/>
              <a:tabLst/>
              <a:defRPr sz="3600">
                <a:solidFill>
                  <a:schemeClr val="tx1"/>
                </a:solidFill>
              </a:defRPr>
            </a:lvl1pPr>
            <a:lvl2pPr marL="909638" indent="-452438">
              <a:buClr>
                <a:schemeClr val="tx1"/>
              </a:buClr>
              <a:buSzPct val="70000"/>
              <a:buFont typeface="Wingdings" pitchFamily="2" charset="2"/>
              <a:buChar char="l"/>
              <a:defRPr sz="3200">
                <a:solidFill>
                  <a:schemeClr val="tx1"/>
                </a:solidFill>
              </a:defRPr>
            </a:lvl2pPr>
            <a:lvl3pPr marL="1257300" indent="-342900">
              <a:buClr>
                <a:schemeClr val="tx1"/>
              </a:buClr>
              <a:buSzPct val="70000"/>
              <a:buFont typeface="Wingdings" pitchFamily="2" charset="2"/>
              <a:buChar char="l"/>
              <a:defRPr sz="2800">
                <a:solidFill>
                  <a:schemeClr val="tx1"/>
                </a:solidFill>
              </a:defRPr>
            </a:lvl3pPr>
            <a:lvl4pPr marL="1600200" indent="-342900">
              <a:buClr>
                <a:schemeClr val="tx1"/>
              </a:buClr>
              <a:buSzPct val="70000"/>
              <a:buFont typeface="Wingdings" pitchFamily="2" charset="2"/>
              <a:buChar char="l"/>
              <a:tabLst/>
              <a:defRPr sz="2400">
                <a:solidFill>
                  <a:schemeClr val="tx1"/>
                </a:solidFill>
              </a:defRPr>
            </a:lvl4pPr>
            <a:lvl5pPr marL="1885950" indent="-285750">
              <a:buClr>
                <a:schemeClr val="tx1"/>
              </a:buClr>
              <a:buSzPct val="70000"/>
              <a:buFont typeface="Wingdings" pitchFamily="2" charset="2"/>
              <a:buChar char="l"/>
              <a:defRPr sz="2000">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019175"/>
            <a:ext cx="8229600" cy="578513"/>
          </a:xfrm>
          <a:prstGeom prst="rect">
            <a:avLst/>
          </a:prstGeom>
        </p:spPr>
        <p:txBody>
          <a:bodyPr vert="horz" lIns="91440" tIns="45720" rIns="91440" bIns="45720" rtlCol="0" anchor="t" anchorCtr="0">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2133600"/>
            <a:ext cx="8229600" cy="4525963"/>
          </a:xfrm>
          <a:prstGeom prst="rect">
            <a:avLst/>
          </a:prstGeom>
        </p:spPr>
        <p:txBody>
          <a:bodyPr vert="horz" lIns="91440" tIns="45720" rIns="91440" bIns="4572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8" name="Picture 7" descr="EnergyGlobe.png"/>
          <p:cNvPicPr>
            <a:picLocks noChangeAspect="1"/>
          </p:cNvPicPr>
          <p:nvPr/>
        </p:nvPicPr>
        <p:blipFill>
          <a:blip r:embed="rId13"/>
          <a:srcRect r="35072" b="70111"/>
          <a:stretch>
            <a:fillRect/>
          </a:stretch>
        </p:blipFill>
        <p:spPr>
          <a:xfrm>
            <a:off x="7481537" y="6091347"/>
            <a:ext cx="1662463" cy="766653"/>
          </a:xfrm>
          <a:prstGeom prst="rect">
            <a:avLst/>
          </a:prstGeom>
        </p:spPr>
      </p:pic>
      <p:pic>
        <p:nvPicPr>
          <p:cNvPr id="18433" name="Picture 1" descr="E:\Clients\_logos\SQL08_h_rgb_r.png"/>
          <p:cNvPicPr>
            <a:picLocks noChangeAspect="1" noChangeArrowheads="1"/>
          </p:cNvPicPr>
          <p:nvPr/>
        </p:nvPicPr>
        <p:blipFill>
          <a:blip r:embed="rId14"/>
          <a:srcRect/>
          <a:stretch>
            <a:fillRect/>
          </a:stretch>
        </p:blipFill>
        <p:spPr bwMode="auto">
          <a:xfrm>
            <a:off x="257504" y="198407"/>
            <a:ext cx="2209705" cy="452628"/>
          </a:xfrm>
          <a:prstGeom prst="rect">
            <a:avLst/>
          </a:prstGeom>
          <a:noFill/>
        </p:spPr>
      </p:pic>
    </p:spTree>
  </p:cSld>
  <p:clrMap bg1="dk1" tx1="lt1" bg2="dk2" tx2="lt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7" r:id="rId11"/>
  </p:sldLayoutIdLst>
  <p:txStyles>
    <p:titleStyle>
      <a:lvl1pPr algn="l" defTabSz="914400" rtl="0" eaLnBrk="1" latinLnBrk="0" hangingPunct="1">
        <a:lnSpc>
          <a:spcPct val="90000"/>
        </a:lnSpc>
        <a:spcBef>
          <a:spcPct val="0"/>
        </a:spcBef>
        <a:buNone/>
        <a:defRPr lang="en-US" sz="28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31775" marR="0" indent="-231775" algn="l" defTabSz="914400" rtl="0" eaLnBrk="1" fontAlgn="auto" latinLnBrk="0" hangingPunct="1">
        <a:lnSpc>
          <a:spcPct val="90000"/>
        </a:lnSpc>
        <a:spcBef>
          <a:spcPts val="1200"/>
        </a:spcBef>
        <a:spcAft>
          <a:spcPts val="0"/>
        </a:spcAft>
        <a:buClrTx/>
        <a:buSzTx/>
        <a:buFont typeface="Arial" pitchFamily="34" charset="0"/>
        <a:buChar char="•"/>
        <a:tabLst/>
        <a:defRPr kumimoji="0" lang="en-US" sz="1800" b="0" i="0" u="none" strike="noStrike" kern="1200" cap="none" spc="0" normalizeH="0" baseline="0" noProof="0" dirty="0" smtClean="0">
          <a:ln>
            <a:noFill/>
          </a:ln>
          <a:solidFill>
            <a:schemeClr val="tx1"/>
          </a:solidFill>
          <a:effectLst/>
          <a:uLnTx/>
          <a:uFillTx/>
          <a:latin typeface="Segoe"/>
          <a:ea typeface="+mn-ea"/>
          <a:cs typeface="+mn-cs"/>
        </a:defRPr>
      </a:lvl1pPr>
      <a:lvl2pPr marL="461963" marR="0" indent="-230188" algn="l" defTabSz="914400" rtl="0" eaLnBrk="1" fontAlgn="auto" latinLnBrk="0" hangingPunct="1">
        <a:lnSpc>
          <a:spcPct val="90000"/>
        </a:lnSpc>
        <a:spcBef>
          <a:spcPts val="1200"/>
        </a:spcBef>
        <a:spcAft>
          <a:spcPts val="0"/>
        </a:spcAft>
        <a:buClrTx/>
        <a:buSzTx/>
        <a:buFont typeface="Arial" pitchFamily="34" charset="0"/>
        <a:buChar char="–"/>
        <a:tabLst/>
        <a:defRPr kumimoji="0" lang="en-US" sz="1600" b="0" i="0" u="none" strike="noStrike" kern="1200" cap="none" spc="0" normalizeH="0" baseline="0" noProof="0" dirty="0" smtClean="0">
          <a:ln>
            <a:noFill/>
          </a:ln>
          <a:solidFill>
            <a:schemeClr val="tx1"/>
          </a:solidFill>
          <a:effectLst/>
          <a:uLnTx/>
          <a:uFillTx/>
          <a:latin typeface="Segoe"/>
          <a:ea typeface="+mn-ea"/>
          <a:cs typeface="+mn-cs"/>
        </a:defRPr>
      </a:lvl2pPr>
      <a:lvl3pPr marL="633413" marR="0" indent="-171450" algn="l" defTabSz="914400" rtl="0" eaLnBrk="1" fontAlgn="auto" latinLnBrk="0" hangingPunct="1">
        <a:lnSpc>
          <a:spcPct val="90000"/>
        </a:lnSpc>
        <a:spcBef>
          <a:spcPts val="1200"/>
        </a:spcBef>
        <a:spcAft>
          <a:spcPts val="0"/>
        </a:spcAft>
        <a:buClrTx/>
        <a:buSzTx/>
        <a:buFont typeface="Arial" pitchFamily="34" charset="0"/>
        <a:buChar char="•"/>
        <a:tabLst/>
        <a:defRPr kumimoji="0" lang="en-US" sz="1400" b="0" i="0" u="none" strike="noStrike" kern="1200" cap="none" spc="0" normalizeH="0" baseline="0" noProof="0" dirty="0" smtClean="0">
          <a:ln>
            <a:noFill/>
          </a:ln>
          <a:solidFill>
            <a:schemeClr val="tx1"/>
          </a:solidFill>
          <a:effectLst/>
          <a:uLnTx/>
          <a:uFillTx/>
          <a:latin typeface="Segoe"/>
          <a:ea typeface="+mn-ea"/>
          <a:cs typeface="+mn-cs"/>
        </a:defRPr>
      </a:lvl3pPr>
      <a:lvl4pPr marL="803275" marR="0" indent="-169863" algn="l" defTabSz="914400" rtl="0" eaLnBrk="1" fontAlgn="auto" latinLnBrk="0" hangingPunct="1">
        <a:lnSpc>
          <a:spcPct val="90000"/>
        </a:lnSpc>
        <a:spcBef>
          <a:spcPts val="1200"/>
        </a:spcBef>
        <a:spcAft>
          <a:spcPts val="0"/>
        </a:spcAft>
        <a:buClrTx/>
        <a:buSzTx/>
        <a:buFont typeface="Arial" pitchFamily="34" charset="0"/>
        <a:buChar char="–"/>
        <a:tabLst/>
        <a:defRPr kumimoji="0" lang="en-US" sz="1200" b="0" i="0" u="none" strike="noStrike" kern="1200" cap="none" spc="0" normalizeH="0" baseline="0" noProof="0" dirty="0" smtClean="0">
          <a:ln>
            <a:noFill/>
          </a:ln>
          <a:solidFill>
            <a:schemeClr val="tx1"/>
          </a:solidFill>
          <a:effectLst/>
          <a:uLnTx/>
          <a:uFillTx/>
          <a:latin typeface="Segoe"/>
          <a:ea typeface="+mn-ea"/>
          <a:cs typeface="+mn-cs"/>
        </a:defRPr>
      </a:lvl4pPr>
      <a:lvl5pPr marL="974725" marR="0" indent="-171450" algn="l" defTabSz="914400" rtl="0" eaLnBrk="1" fontAlgn="auto" latinLnBrk="0" hangingPunct="1">
        <a:lnSpc>
          <a:spcPct val="90000"/>
        </a:lnSpc>
        <a:spcBef>
          <a:spcPts val="1200"/>
        </a:spcBef>
        <a:spcAft>
          <a:spcPts val="0"/>
        </a:spcAft>
        <a:buClrTx/>
        <a:buSzTx/>
        <a:buFont typeface="Arial" pitchFamily="34" charset="0"/>
        <a:buChar char="»"/>
        <a:tabLst/>
        <a:defRPr kumimoji="0" lang="en-US" sz="1100" b="0" i="0" u="none" strike="noStrike" kern="1200" cap="none" spc="0" normalizeH="0" baseline="0" noProof="0" dirty="0">
          <a:ln>
            <a:noFill/>
          </a:ln>
          <a:solidFill>
            <a:schemeClr val="tx1"/>
          </a:solidFill>
          <a:effectLst/>
          <a:uLnTx/>
          <a:uFillTx/>
          <a:latin typeface="Segoe"/>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9.gif"/><Relationship Id="rId3" Type="http://schemas.openxmlformats.org/officeDocument/2006/relationships/diagramData" Target="../diagrams/data1.xml"/><Relationship Id="rId7" Type="http://schemas.openxmlformats.org/officeDocument/2006/relationships/image" Target="../media/image8.gif"/><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diagramData" Target="../diagrams/data2.xml"/><Relationship Id="rId7"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diagramColors" Target="../diagrams/colors2.xml"/><Relationship Id="rId11" Type="http://schemas.openxmlformats.org/officeDocument/2006/relationships/image" Target="../media/image16.png"/><Relationship Id="rId5" Type="http://schemas.openxmlformats.org/officeDocument/2006/relationships/diagramQuickStyle" Target="../diagrams/quickStyle2.xml"/><Relationship Id="rId10" Type="http://schemas.openxmlformats.org/officeDocument/2006/relationships/image" Target="../media/image15.png"/><Relationship Id="rId4" Type="http://schemas.openxmlformats.org/officeDocument/2006/relationships/diagramLayout" Target="../diagrams/layout2.xml"/><Relationship Id="rId9" Type="http://schemas.openxmlformats.org/officeDocument/2006/relationships/image" Target="../media/image14.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4" name="Text Box 6"/>
          <p:cNvSpPr txBox="1">
            <a:spLocks noChangeArrowheads="1"/>
          </p:cNvSpPr>
          <p:nvPr/>
        </p:nvSpPr>
        <p:spPr bwMode="auto">
          <a:xfrm>
            <a:off x="762000" y="5486400"/>
            <a:ext cx="4480714" cy="523220"/>
          </a:xfrm>
          <a:prstGeom prst="rect">
            <a:avLst/>
          </a:prstGeom>
          <a:noFill/>
          <a:ln w="9525">
            <a:noFill/>
            <a:miter lim="800000"/>
            <a:headEnd/>
            <a:tailEnd/>
          </a:ln>
          <a:effectLst/>
        </p:spPr>
        <p:txBody>
          <a:bodyPr wrap="none">
            <a:spAutoFit/>
          </a:bodyPr>
          <a:lstStyle/>
          <a:p>
            <a:r>
              <a:rPr lang="en-US" sz="2400" dirty="0" smtClean="0"/>
              <a:t>Gail.Shaw@</a:t>
            </a:r>
            <a:r>
              <a:rPr lang="en-US" sz="2800" b="1" dirty="0" smtClean="0"/>
              <a:t>XpertEase</a:t>
            </a:r>
            <a:r>
              <a:rPr lang="en-US" sz="2400" dirty="0" smtClean="0"/>
              <a:t>.co.za</a:t>
            </a:r>
            <a:endParaRPr lang="en-US" sz="2400" dirty="0"/>
          </a:p>
        </p:txBody>
      </p:sp>
      <p:sp>
        <p:nvSpPr>
          <p:cNvPr id="6" name="Title 5"/>
          <p:cNvSpPr>
            <a:spLocks noGrp="1"/>
          </p:cNvSpPr>
          <p:nvPr>
            <p:ph type="title"/>
          </p:nvPr>
        </p:nvSpPr>
        <p:spPr>
          <a:xfrm>
            <a:off x="457200" y="2133600"/>
            <a:ext cx="4954587" cy="1246187"/>
          </a:xfrm>
        </p:spPr>
        <p:txBody>
          <a:bodyPr/>
          <a:lstStyle/>
          <a:p>
            <a:r>
              <a:rPr smtClean="0"/>
              <a:t>What’s new for Developers?</a:t>
            </a:r>
            <a:br>
              <a:rPr smtClean="0"/>
            </a:br>
            <a:r>
              <a:rPr smtClean="0"/>
              <a:t> </a:t>
            </a:r>
            <a:br>
              <a:rPr smtClean="0"/>
            </a:br>
            <a:r>
              <a:rPr smtClean="0"/>
              <a:t>Part </a:t>
            </a:r>
            <a:r>
              <a:rPr smtClean="0"/>
              <a:t>2</a:t>
            </a:r>
            <a:endParaRPr lang="en-ZA"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81000" y="5545447"/>
            <a:ext cx="8382000" cy="523206"/>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700" dirty="0">
                <a:latin typeface="Segoe" pitchFamily="34" charset="0"/>
                <a:cs typeface="Arial" charset="0"/>
              </a:rPr>
              <a:t>© </a:t>
            </a:r>
            <a:r>
              <a:rPr lang="en-US" sz="700" dirty="0" smtClean="0">
                <a:latin typeface="Segoe" pitchFamily="34" charset="0"/>
                <a:cs typeface="Arial" charset="0"/>
              </a:rPr>
              <a:t>2008 Microsoft </a:t>
            </a:r>
            <a:r>
              <a:rPr lang="en-US" sz="700" dirty="0">
                <a:latin typeface="Segoe"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700" dirty="0">
                <a:latin typeface="Segoe"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700" dirty="0">
                <a:latin typeface="Segoe" pitchFamily="34" charset="0"/>
                <a:cs typeface="Arial" charset="0"/>
              </a:rPr>
            </a:br>
            <a:r>
              <a:rPr lang="en-US" sz="700" dirty="0">
                <a:latin typeface="Segoe" pitchFamily="34" charset="0"/>
                <a:cs typeface="Arial" charset="0"/>
              </a:rPr>
              <a:t>MICROSOFT MAKES NO WARRANTIES, EXPRESS, IMPLIED OR STATUTORY, AS TO THE INFORMATION IN THIS PRESENTATION.</a:t>
            </a:r>
          </a:p>
        </p:txBody>
      </p:sp>
      <p:pic>
        <p:nvPicPr>
          <p:cNvPr id="1026" name="Picture 2" descr="E:\Clients\Logos\ms-logo-YPOP-BR.png"/>
          <p:cNvPicPr>
            <a:picLocks noChangeAspect="1" noChangeArrowheads="1"/>
          </p:cNvPicPr>
          <p:nvPr/>
        </p:nvPicPr>
        <p:blipFill>
          <a:blip r:embed="rId3">
            <a:lum bright="100000"/>
          </a:blip>
          <a:srcRect/>
          <a:stretch>
            <a:fillRect/>
          </a:stretch>
        </p:blipFill>
        <p:spPr bwMode="auto">
          <a:xfrm>
            <a:off x="992992" y="2365375"/>
            <a:ext cx="7158017" cy="1360770"/>
          </a:xfrm>
          <a:prstGeom prst="rect">
            <a:avLst/>
          </a:prstGeom>
          <a:noFill/>
        </p:spPr>
      </p:pic>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578513"/>
          </a:xfrm>
        </p:spPr>
        <p:txBody>
          <a:bodyPr>
            <a:normAutofit fontScale="90000"/>
          </a:bodyPr>
          <a:lstStyle/>
          <a:p>
            <a:r>
              <a:rPr lang="en-GB" dirty="0" smtClean="0"/>
              <a:t>Spatial Support</a:t>
            </a:r>
            <a:br>
              <a:rPr lang="en-GB" dirty="0" smtClean="0"/>
            </a:br>
            <a:r>
              <a:rPr lang="en-GB" sz="3100" dirty="0" smtClean="0">
                <a:solidFill>
                  <a:schemeClr val="accent1"/>
                </a:solidFill>
              </a:rPr>
              <a:t>Spatial Data Types</a:t>
            </a:r>
            <a:endParaRPr lang="en-GB" sz="3600" dirty="0" smtClean="0">
              <a:solidFill>
                <a:schemeClr val="accent1"/>
              </a:solidFill>
            </a:endParaRPr>
          </a:p>
        </p:txBody>
      </p:sp>
      <p:graphicFrame>
        <p:nvGraphicFramePr>
          <p:cNvPr id="4" name="Content Placeholder 3"/>
          <p:cNvGraphicFramePr>
            <a:graphicFrameLocks noGrp="1"/>
          </p:cNvGraphicFramePr>
          <p:nvPr>
            <p:ph idx="4294967295"/>
          </p:nvPr>
        </p:nvGraphicFramePr>
        <p:xfrm>
          <a:off x="457200" y="1752600"/>
          <a:ext cx="7924800" cy="480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descr="Globe.gif"/>
          <p:cNvPicPr>
            <a:picLocks noChangeAspect="1"/>
          </p:cNvPicPr>
          <p:nvPr/>
        </p:nvPicPr>
        <p:blipFill>
          <a:blip r:embed="rId7"/>
          <a:stretch>
            <a:fillRect/>
          </a:stretch>
        </p:blipFill>
        <p:spPr>
          <a:xfrm>
            <a:off x="1295400" y="1676400"/>
            <a:ext cx="2343150" cy="2214000"/>
          </a:xfrm>
          <a:prstGeom prst="rect">
            <a:avLst/>
          </a:prstGeom>
        </p:spPr>
      </p:pic>
      <p:pic>
        <p:nvPicPr>
          <p:cNvPr id="7" name="Picture 6" descr="Map.gif"/>
          <p:cNvPicPr>
            <a:picLocks noChangeAspect="1"/>
          </p:cNvPicPr>
          <p:nvPr/>
        </p:nvPicPr>
        <p:blipFill>
          <a:blip r:embed="rId8"/>
          <a:stretch>
            <a:fillRect/>
          </a:stretch>
        </p:blipFill>
        <p:spPr>
          <a:xfrm>
            <a:off x="5257800" y="1905000"/>
            <a:ext cx="2505075" cy="1847025"/>
          </a:xfrm>
          <a:prstGeom prst="rect">
            <a:avLst/>
          </a:prstGeom>
        </p:spPr>
      </p:pic>
    </p:spTree>
  </p:cSld>
  <p:clrMapOvr>
    <a:masterClrMapping/>
  </p:clrMapOvr>
  <p:transition>
    <p:strips dir="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600" dirty="0" smtClean="0"/>
              <a:t>Spatial Support</a:t>
            </a:r>
            <a:r>
              <a:rPr lang="en-GB" dirty="0" smtClean="0"/>
              <a:t> </a:t>
            </a:r>
            <a:r>
              <a:rPr lang="en-GB" dirty="0" smtClean="0">
                <a:solidFill>
                  <a:prstClr val="black"/>
                </a:solidFill>
              </a:rPr>
              <a:t/>
            </a:r>
            <a:br>
              <a:rPr lang="en-GB" dirty="0" smtClean="0">
                <a:solidFill>
                  <a:prstClr val="black"/>
                </a:solidFill>
              </a:rPr>
            </a:br>
            <a:r>
              <a:rPr lang="en-GB" sz="3100" dirty="0" smtClean="0">
                <a:solidFill>
                  <a:srgbClr val="D34817"/>
                </a:solidFill>
              </a:rPr>
              <a:t>Performing Spatial Operations</a:t>
            </a:r>
            <a:endParaRPr lang="en-GB" dirty="0"/>
          </a:p>
        </p:txBody>
      </p:sp>
      <p:sp>
        <p:nvSpPr>
          <p:cNvPr id="3" name="Content Placeholder 2"/>
          <p:cNvSpPr>
            <a:spLocks noGrp="1"/>
          </p:cNvSpPr>
          <p:nvPr>
            <p:ph sz="half" idx="1"/>
          </p:nvPr>
        </p:nvSpPr>
        <p:spPr/>
        <p:txBody>
          <a:bodyPr/>
          <a:lstStyle/>
          <a:p>
            <a:r>
              <a:rPr lang="en-GB" sz="2400" dirty="0" smtClean="0"/>
              <a:t>Both </a:t>
            </a:r>
            <a:r>
              <a:rPr lang="en-GB" sz="2400" dirty="0" smtClean="0"/>
              <a:t>types provide static and instance </a:t>
            </a:r>
            <a:r>
              <a:rPr lang="en-GB" sz="2400" dirty="0" smtClean="0"/>
              <a:t>methods</a:t>
            </a:r>
          </a:p>
          <a:p>
            <a:pPr lvl="1"/>
            <a:r>
              <a:rPr lang="en-US" sz="2000" dirty="0" smtClean="0"/>
              <a:t>Calculate </a:t>
            </a:r>
            <a:r>
              <a:rPr lang="en-US" sz="2000" dirty="0" smtClean="0"/>
              <a:t>distances, find intersections, etc.</a:t>
            </a:r>
          </a:p>
        </p:txBody>
      </p:sp>
      <p:pic>
        <p:nvPicPr>
          <p:cNvPr id="4" name="Picture 2"/>
          <p:cNvPicPr>
            <a:picLocks noChangeAspect="1" noChangeArrowheads="1"/>
          </p:cNvPicPr>
          <p:nvPr/>
        </p:nvPicPr>
        <p:blipFill>
          <a:blip r:embed="rId3" cstate="print"/>
          <a:srcRect/>
          <a:stretch>
            <a:fillRect/>
          </a:stretch>
        </p:blipFill>
        <p:spPr bwMode="auto">
          <a:xfrm>
            <a:off x="4495800" y="3276600"/>
            <a:ext cx="3182113" cy="2209800"/>
          </a:xfrm>
          <a:prstGeom prst="rect">
            <a:avLst/>
          </a:prstGeom>
          <a:ln>
            <a:noFill/>
          </a:ln>
          <a:effectLst>
            <a:outerShdw blurRad="292100" dist="139700" dir="2700000" algn="tl" rotWithShape="0">
              <a:srgbClr val="333333">
                <a:alpha val="65000"/>
              </a:srgbClr>
            </a:outerShdw>
          </a:effectLst>
        </p:spPr>
      </p:pic>
      <p:sp>
        <p:nvSpPr>
          <p:cNvPr id="5" name="Rectangle 4"/>
          <p:cNvSpPr/>
          <p:nvPr/>
        </p:nvSpPr>
        <p:spPr>
          <a:xfrm>
            <a:off x="1066800" y="5105400"/>
            <a:ext cx="6477000" cy="923330"/>
          </a:xfrm>
          <a:prstGeom prst="rect">
            <a:avLst/>
          </a:prstGeom>
        </p:spPr>
        <p:txBody>
          <a:bodyPr wrap="square">
            <a:spAutoFit/>
          </a:bodyPr>
          <a:lstStyle/>
          <a:p>
            <a:r>
              <a:rPr lang="en-US" dirty="0" smtClean="0">
                <a:latin typeface="Courier New" pitchFamily="49" charset="0"/>
                <a:cs typeface="Courier New" pitchFamily="49" charset="0"/>
              </a:rPr>
              <a:t>SELECT </a:t>
            </a:r>
            <a:r>
              <a:rPr lang="en-US" dirty="0" err="1" smtClean="0">
                <a:latin typeface="Courier New" pitchFamily="49" charset="0"/>
                <a:cs typeface="Courier New" pitchFamily="49" charset="0"/>
              </a:rPr>
              <a:t>StreetName</a:t>
            </a:r>
            <a:endParaRPr lang="en-US" dirty="0" smtClean="0">
              <a:latin typeface="Courier New" pitchFamily="49" charset="0"/>
              <a:cs typeface="Courier New" pitchFamily="49" charset="0"/>
            </a:endParaRPr>
          </a:p>
          <a:p>
            <a:r>
              <a:rPr lang="en-US" dirty="0" smtClean="0">
                <a:latin typeface="Courier New" pitchFamily="49" charset="0"/>
                <a:cs typeface="Courier New" pitchFamily="49" charset="0"/>
              </a:rPr>
              <a:t>FROM Streets</a:t>
            </a:r>
          </a:p>
          <a:p>
            <a:r>
              <a:rPr lang="en-US" dirty="0" smtClean="0">
                <a:latin typeface="Courier New" pitchFamily="49" charset="0"/>
                <a:cs typeface="Courier New" pitchFamily="49" charset="0"/>
              </a:rPr>
              <a:t>WHERE </a:t>
            </a:r>
            <a:r>
              <a:rPr lang="en-US" dirty="0" err="1" smtClean="0">
                <a:latin typeface="Courier New" pitchFamily="49" charset="0"/>
                <a:cs typeface="Courier New" pitchFamily="49" charset="0"/>
              </a:rPr>
              <a:t>Streets.StreetGeo.STIntersects</a:t>
            </a:r>
            <a:r>
              <a:rPr lang="en-US" dirty="0" smtClean="0">
                <a:latin typeface="Courier New" pitchFamily="49" charset="0"/>
                <a:cs typeface="Courier New" pitchFamily="49" charset="0"/>
              </a:rPr>
              <a:t>(@ms) = 1</a:t>
            </a:r>
            <a:endParaRPr lang="en-US" dirty="0">
              <a:latin typeface="Courier New" pitchFamily="49" charset="0"/>
              <a:cs typeface="Courier New" pitchFamily="49" charset="0"/>
            </a:endParaRPr>
          </a:p>
        </p:txBody>
      </p:sp>
      <p:sp>
        <p:nvSpPr>
          <p:cNvPr id="6" name="TextBox 5"/>
          <p:cNvSpPr txBox="1"/>
          <p:nvPr/>
        </p:nvSpPr>
        <p:spPr>
          <a:xfrm>
            <a:off x="609600" y="4419600"/>
            <a:ext cx="3555782" cy="707886"/>
          </a:xfrm>
          <a:prstGeom prst="rect">
            <a:avLst/>
          </a:prstGeom>
          <a:noFill/>
        </p:spPr>
        <p:txBody>
          <a:bodyPr wrap="none" rtlCol="0">
            <a:spAutoFit/>
          </a:bodyPr>
          <a:lstStyle/>
          <a:p>
            <a:r>
              <a:rPr lang="en-GB" sz="2000" dirty="0" smtClean="0">
                <a:latin typeface="+mj-lt"/>
              </a:rPr>
              <a:t>Find streets that intersect the </a:t>
            </a:r>
            <a:endParaRPr lang="en-GB" sz="2000" dirty="0" smtClean="0">
              <a:latin typeface="+mj-lt"/>
            </a:endParaRPr>
          </a:p>
          <a:p>
            <a:r>
              <a:rPr lang="en-GB" sz="2000" dirty="0" smtClean="0">
                <a:latin typeface="+mj-lt"/>
              </a:rPr>
              <a:t>Microsoft </a:t>
            </a:r>
            <a:r>
              <a:rPr lang="en-GB" sz="2000" dirty="0" smtClean="0">
                <a:latin typeface="+mj-lt"/>
              </a:rPr>
              <a:t>campus</a:t>
            </a:r>
            <a:endParaRPr lang="en-GB" sz="2000" dirty="0">
              <a:latin typeface="+mj-lt"/>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066800"/>
            <a:ext cx="8229600" cy="578513"/>
          </a:xfrm>
        </p:spPr>
        <p:txBody>
          <a:bodyPr>
            <a:normAutofit fontScale="90000"/>
          </a:bodyPr>
          <a:lstStyle/>
          <a:p>
            <a:r>
              <a:rPr lang="en-GB" sz="4000" dirty="0" smtClean="0"/>
              <a:t>High Performance Spatial Capabilities</a:t>
            </a:r>
            <a:r>
              <a:rPr lang="en-GB" dirty="0" smtClean="0">
                <a:solidFill>
                  <a:prstClr val="black"/>
                </a:solidFill>
              </a:rPr>
              <a:t/>
            </a:r>
            <a:br>
              <a:rPr lang="en-GB" dirty="0" smtClean="0">
                <a:solidFill>
                  <a:prstClr val="black"/>
                </a:solidFill>
              </a:rPr>
            </a:br>
            <a:r>
              <a:rPr lang="en-GB" sz="3100" dirty="0" smtClean="0">
                <a:solidFill>
                  <a:srgbClr val="D34817"/>
                </a:solidFill>
              </a:rPr>
              <a:t>Spatial Indexing</a:t>
            </a:r>
            <a:endParaRPr lang="en-GB" dirty="0"/>
          </a:p>
        </p:txBody>
      </p:sp>
      <p:sp>
        <p:nvSpPr>
          <p:cNvPr id="3" name="Content Placeholder 2"/>
          <p:cNvSpPr>
            <a:spLocks noGrp="1"/>
          </p:cNvSpPr>
          <p:nvPr>
            <p:ph sz="half" idx="1"/>
          </p:nvPr>
        </p:nvSpPr>
        <p:spPr/>
        <p:txBody>
          <a:bodyPr>
            <a:normAutofit/>
          </a:bodyPr>
          <a:lstStyle/>
          <a:p>
            <a:r>
              <a:rPr lang="en-GB" sz="2400" dirty="0" smtClean="0"/>
              <a:t>Spatial indexing is built into the query engine</a:t>
            </a:r>
          </a:p>
          <a:p>
            <a:pPr lvl="1">
              <a:buFont typeface="Arial" pitchFamily="34" charset="0"/>
              <a:buChar char="–"/>
            </a:pPr>
            <a:r>
              <a:rPr lang="en-GB" sz="2000" dirty="0" smtClean="0"/>
              <a:t>Grid-based quad-tree index structure</a:t>
            </a:r>
          </a:p>
          <a:p>
            <a:r>
              <a:rPr lang="en-GB" sz="2400" dirty="0" smtClean="0"/>
              <a:t>Query optimizer determines cost-based query plans</a:t>
            </a:r>
          </a:p>
          <a:p>
            <a:endParaRPr lang="en-GB" sz="2800" dirty="0"/>
          </a:p>
        </p:txBody>
      </p:sp>
      <p:grpSp>
        <p:nvGrpSpPr>
          <p:cNvPr id="4" name="Group 68"/>
          <p:cNvGrpSpPr>
            <a:grpSpLocks/>
          </p:cNvGrpSpPr>
          <p:nvPr/>
        </p:nvGrpSpPr>
        <p:grpSpPr bwMode="auto">
          <a:xfrm>
            <a:off x="5181600" y="1524000"/>
            <a:ext cx="3398838" cy="4800600"/>
            <a:chOff x="2438400" y="-609600"/>
            <a:chExt cx="6096000" cy="8610600"/>
          </a:xfrm>
        </p:grpSpPr>
        <p:grpSp>
          <p:nvGrpSpPr>
            <p:cNvPr id="5" name="Group 38"/>
            <p:cNvGrpSpPr/>
            <p:nvPr/>
          </p:nvGrpSpPr>
          <p:grpSpPr>
            <a:xfrm>
              <a:off x="2438400" y="3401819"/>
              <a:ext cx="6096000" cy="4599185"/>
              <a:chOff x="0" y="-10904"/>
              <a:chExt cx="9144000" cy="6898772"/>
            </a:xfrm>
            <a:scene3d>
              <a:camera prst="perspectiveRelaxedModerately"/>
              <a:lightRig rig="threePt" dir="t"/>
            </a:scene3d>
          </p:grpSpPr>
          <p:grpSp>
            <p:nvGrpSpPr>
              <p:cNvPr id="35" name="Group 21"/>
              <p:cNvGrpSpPr/>
              <p:nvPr/>
            </p:nvGrpSpPr>
            <p:grpSpPr>
              <a:xfrm>
                <a:off x="0" y="-4430"/>
                <a:ext cx="9144000" cy="6870496"/>
                <a:chOff x="0" y="-4430"/>
                <a:chExt cx="9144000" cy="6870496"/>
              </a:xfrm>
            </p:grpSpPr>
            <p:pic>
              <p:nvPicPr>
                <p:cNvPr id="60" name="Picture 2"/>
                <p:cNvPicPr>
                  <a:picLocks noChangeAspect="1" noChangeArrowheads="1"/>
                </p:cNvPicPr>
                <p:nvPr/>
              </p:nvPicPr>
              <p:blipFill>
                <a:blip r:embed="rId3"/>
                <a:srcRect/>
                <a:stretch>
                  <a:fillRect/>
                </a:stretch>
              </p:blipFill>
              <p:spPr bwMode="auto">
                <a:xfrm>
                  <a:off x="0" y="-4430"/>
                  <a:ext cx="9144000" cy="6862430"/>
                </a:xfrm>
                <a:prstGeom prst="rect">
                  <a:avLst/>
                </a:prstGeom>
                <a:solidFill>
                  <a:srgbClr val="FFFFFF">
                    <a:shade val="85000"/>
                  </a:srgbClr>
                </a:solidFill>
                <a:ln w="127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cxnSp>
              <p:nvCxnSpPr>
                <p:cNvPr id="61" name="Straight Connector 6"/>
                <p:cNvCxnSpPr/>
                <p:nvPr/>
              </p:nvCxnSpPr>
              <p:spPr>
                <a:xfrm rot="10800000" flipH="1">
                  <a:off x="0" y="3426785"/>
                  <a:ext cx="9144000" cy="1588"/>
                </a:xfrm>
                <a:prstGeom prst="line">
                  <a:avLst/>
                </a:prstGeom>
                <a:ln w="127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0800000" flipH="1">
                  <a:off x="0" y="1676401"/>
                  <a:ext cx="9144000" cy="1588"/>
                </a:xfrm>
                <a:prstGeom prst="line">
                  <a:avLst/>
                </a:prstGeom>
                <a:ln w="127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10800000" flipH="1">
                  <a:off x="0" y="5103811"/>
                  <a:ext cx="9144000" cy="1588"/>
                </a:xfrm>
                <a:prstGeom prst="line">
                  <a:avLst/>
                </a:prstGeom>
                <a:ln w="127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flipH="1">
                  <a:off x="3425990" y="3430421"/>
                  <a:ext cx="6862430" cy="1588"/>
                </a:xfrm>
                <a:prstGeom prst="line">
                  <a:avLst/>
                </a:prstGeom>
                <a:ln w="127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16200000" flipH="1">
                  <a:off x="-1144420" y="3434057"/>
                  <a:ext cx="6862430" cy="1588"/>
                </a:xfrm>
                <a:prstGeom prst="line">
                  <a:avLst/>
                </a:prstGeom>
                <a:ln w="127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5"/>
                <p:cNvCxnSpPr/>
                <p:nvPr/>
              </p:nvCxnSpPr>
              <p:spPr>
                <a:xfrm rot="16200000" flipH="1">
                  <a:off x="1140785" y="3426785"/>
                  <a:ext cx="6862430" cy="1588"/>
                </a:xfrm>
                <a:prstGeom prst="line">
                  <a:avLst/>
                </a:prstGeom>
                <a:ln w="127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grpSp>
          <p:cxnSp>
            <p:nvCxnSpPr>
              <p:cNvPr id="36" name="Straight Connector 35"/>
              <p:cNvCxnSpPr/>
              <p:nvPr/>
            </p:nvCxnSpPr>
            <p:spPr>
              <a:xfrm rot="16200000" flipH="1">
                <a:off x="-3010" y="3430422"/>
                <a:ext cx="6862430" cy="1588"/>
              </a:xfrm>
              <a:prstGeom prst="line">
                <a:avLst/>
              </a:prstGeom>
              <a:ln w="12700">
                <a:solidFill>
                  <a:schemeClr val="accent2">
                    <a:lumMod val="50000"/>
                  </a:schemeClr>
                </a:solidFill>
              </a:ln>
            </p:spPr>
            <p:style>
              <a:lnRef idx="3">
                <a:schemeClr val="accent2"/>
              </a:lnRef>
              <a:fillRef idx="0">
                <a:schemeClr val="accent2"/>
              </a:fillRef>
              <a:effectRef idx="2">
                <a:schemeClr val="accent2"/>
              </a:effectRef>
              <a:fontRef idx="minor">
                <a:schemeClr val="tx1"/>
              </a:fontRef>
            </p:style>
          </p:cxnSp>
          <p:cxnSp>
            <p:nvCxnSpPr>
              <p:cNvPr id="37" name="Straight Connector 36"/>
              <p:cNvCxnSpPr/>
              <p:nvPr/>
            </p:nvCxnSpPr>
            <p:spPr>
              <a:xfrm rot="16200000" flipH="1">
                <a:off x="-2289010" y="3426787"/>
                <a:ext cx="6862430" cy="1588"/>
              </a:xfrm>
              <a:prstGeom prst="line">
                <a:avLst/>
              </a:prstGeom>
              <a:ln w="12700">
                <a:solidFill>
                  <a:schemeClr val="accent2">
                    <a:lumMod val="50000"/>
                  </a:schemeClr>
                </a:solidFill>
              </a:ln>
            </p:spPr>
            <p:style>
              <a:lnRef idx="3">
                <a:schemeClr val="accent2"/>
              </a:lnRef>
              <a:fillRef idx="0">
                <a:schemeClr val="accent2"/>
              </a:fillRef>
              <a:effectRef idx="2">
                <a:schemeClr val="accent2"/>
              </a:effectRef>
              <a:fontRef idx="minor">
                <a:schemeClr val="tx1"/>
              </a:fontRef>
            </p:style>
          </p:cxnSp>
          <p:cxnSp>
            <p:nvCxnSpPr>
              <p:cNvPr id="38" name="Straight Connector 37"/>
              <p:cNvCxnSpPr/>
              <p:nvPr/>
            </p:nvCxnSpPr>
            <p:spPr>
              <a:xfrm rot="16200000" flipH="1">
                <a:off x="2282991" y="3423152"/>
                <a:ext cx="6862430" cy="1588"/>
              </a:xfrm>
              <a:prstGeom prst="line">
                <a:avLst/>
              </a:prstGeom>
              <a:ln w="12700">
                <a:solidFill>
                  <a:schemeClr val="accent2">
                    <a:lumMod val="50000"/>
                  </a:schemeClr>
                </a:solidFill>
              </a:ln>
            </p:spPr>
            <p:style>
              <a:lnRef idx="3">
                <a:schemeClr val="accent2"/>
              </a:lnRef>
              <a:fillRef idx="0">
                <a:schemeClr val="accent2"/>
              </a:fillRef>
              <a:effectRef idx="2">
                <a:schemeClr val="accent2"/>
              </a:effectRef>
              <a:fontRef idx="minor">
                <a:schemeClr val="tx1"/>
              </a:fontRef>
            </p:style>
          </p:cxnSp>
          <p:cxnSp>
            <p:nvCxnSpPr>
              <p:cNvPr id="39" name="Straight Connector 16"/>
              <p:cNvCxnSpPr/>
              <p:nvPr/>
            </p:nvCxnSpPr>
            <p:spPr>
              <a:xfrm rot="16200000" flipH="1">
                <a:off x="4568990" y="3419517"/>
                <a:ext cx="6862430" cy="1588"/>
              </a:xfrm>
              <a:prstGeom prst="line">
                <a:avLst/>
              </a:prstGeom>
              <a:ln w="12700">
                <a:solidFill>
                  <a:schemeClr val="accent2">
                    <a:lumMod val="50000"/>
                  </a:schemeClr>
                </a:solidFill>
              </a:ln>
            </p:spPr>
            <p:style>
              <a:lnRef idx="3">
                <a:schemeClr val="accent2"/>
              </a:lnRef>
              <a:fillRef idx="0">
                <a:schemeClr val="accent2"/>
              </a:fillRef>
              <a:effectRef idx="2">
                <a:schemeClr val="accent2"/>
              </a:effectRef>
              <a:fontRef idx="minor">
                <a:schemeClr val="tx1"/>
              </a:fontRef>
            </p:style>
          </p:cxnSp>
          <p:cxnSp>
            <p:nvCxnSpPr>
              <p:cNvPr id="40" name="Straight Connector 39"/>
              <p:cNvCxnSpPr/>
              <p:nvPr/>
            </p:nvCxnSpPr>
            <p:spPr>
              <a:xfrm rot="10800000" flipH="1">
                <a:off x="0" y="838201"/>
                <a:ext cx="9144000" cy="1588"/>
              </a:xfrm>
              <a:prstGeom prst="line">
                <a:avLst/>
              </a:prstGeom>
              <a:ln w="12700">
                <a:solidFill>
                  <a:schemeClr val="accent2">
                    <a:lumMod val="50000"/>
                  </a:schemeClr>
                </a:solidFill>
              </a:ln>
            </p:spPr>
            <p:style>
              <a:lnRef idx="3">
                <a:schemeClr val="accent2"/>
              </a:lnRef>
              <a:fillRef idx="0">
                <a:schemeClr val="accent2"/>
              </a:fillRef>
              <a:effectRef idx="2">
                <a:schemeClr val="accent2"/>
              </a:effectRef>
              <a:fontRef idx="minor">
                <a:schemeClr val="tx1"/>
              </a:fontRef>
            </p:style>
          </p:cxnSp>
          <p:cxnSp>
            <p:nvCxnSpPr>
              <p:cNvPr id="41" name="Straight Connector 40"/>
              <p:cNvCxnSpPr/>
              <p:nvPr/>
            </p:nvCxnSpPr>
            <p:spPr>
              <a:xfrm rot="10800000" flipH="1">
                <a:off x="0" y="2514600"/>
                <a:ext cx="9144000" cy="1588"/>
              </a:xfrm>
              <a:prstGeom prst="line">
                <a:avLst/>
              </a:prstGeom>
              <a:ln w="12700">
                <a:solidFill>
                  <a:schemeClr val="accent2">
                    <a:lumMod val="50000"/>
                  </a:schemeClr>
                </a:solidFill>
              </a:ln>
            </p:spPr>
            <p:style>
              <a:lnRef idx="3">
                <a:schemeClr val="accent2"/>
              </a:lnRef>
              <a:fillRef idx="0">
                <a:schemeClr val="accent2"/>
              </a:fillRef>
              <a:effectRef idx="2">
                <a:schemeClr val="accent2"/>
              </a:effectRef>
              <a:fontRef idx="minor">
                <a:schemeClr val="tx1"/>
              </a:fontRef>
            </p:style>
          </p:cxnSp>
          <p:cxnSp>
            <p:nvCxnSpPr>
              <p:cNvPr id="42" name="Straight Connector 41"/>
              <p:cNvCxnSpPr/>
              <p:nvPr/>
            </p:nvCxnSpPr>
            <p:spPr>
              <a:xfrm rot="10800000" flipH="1">
                <a:off x="0" y="4265611"/>
                <a:ext cx="9144000" cy="1588"/>
              </a:xfrm>
              <a:prstGeom prst="line">
                <a:avLst/>
              </a:prstGeom>
              <a:ln w="12700">
                <a:solidFill>
                  <a:schemeClr val="accent2">
                    <a:lumMod val="50000"/>
                  </a:schemeClr>
                </a:solidFill>
              </a:ln>
            </p:spPr>
            <p:style>
              <a:lnRef idx="3">
                <a:schemeClr val="accent2"/>
              </a:lnRef>
              <a:fillRef idx="0">
                <a:schemeClr val="accent2"/>
              </a:fillRef>
              <a:effectRef idx="2">
                <a:schemeClr val="accent2"/>
              </a:effectRef>
              <a:fontRef idx="minor">
                <a:schemeClr val="tx1"/>
              </a:fontRef>
            </p:style>
          </p:cxnSp>
          <p:cxnSp>
            <p:nvCxnSpPr>
              <p:cNvPr id="43" name="Straight Connector 42"/>
              <p:cNvCxnSpPr/>
              <p:nvPr/>
            </p:nvCxnSpPr>
            <p:spPr>
              <a:xfrm rot="10800000" flipH="1">
                <a:off x="0" y="6016622"/>
                <a:ext cx="9144000" cy="1588"/>
              </a:xfrm>
              <a:prstGeom prst="line">
                <a:avLst/>
              </a:prstGeom>
              <a:ln w="12700">
                <a:solidFill>
                  <a:schemeClr val="accent2">
                    <a:lumMod val="50000"/>
                  </a:schemeClr>
                </a:solidFill>
              </a:ln>
            </p:spPr>
            <p:style>
              <a:lnRef idx="3">
                <a:schemeClr val="accent2"/>
              </a:lnRef>
              <a:fillRef idx="0">
                <a:schemeClr val="accent2"/>
              </a:fillRef>
              <a:effectRef idx="2">
                <a:schemeClr val="accent2"/>
              </a:effectRef>
              <a:fontRef idx="minor">
                <a:schemeClr val="tx1"/>
              </a:fontRef>
            </p:style>
          </p:cxnSp>
          <p:cxnSp>
            <p:nvCxnSpPr>
              <p:cNvPr id="44" name="Straight Connector 43"/>
              <p:cNvCxnSpPr/>
              <p:nvPr/>
            </p:nvCxnSpPr>
            <p:spPr>
              <a:xfrm rot="16200000" flipH="1">
                <a:off x="-2898610" y="3430421"/>
                <a:ext cx="6862430" cy="1588"/>
              </a:xfrm>
              <a:prstGeom prst="line">
                <a:avLst/>
              </a:prstGeom>
              <a:ln w="12700">
                <a:solidFill>
                  <a:schemeClr val="accent2">
                    <a:lumMod val="50000"/>
                  </a:schemeClr>
                </a:solidFill>
              </a:ln>
            </p:spPr>
            <p:style>
              <a:lnRef idx="3">
                <a:schemeClr val="accent2"/>
              </a:lnRef>
              <a:fillRef idx="0">
                <a:schemeClr val="accent2"/>
              </a:fillRef>
              <a:effectRef idx="2">
                <a:schemeClr val="accent2"/>
              </a:effectRef>
              <a:fontRef idx="minor">
                <a:schemeClr val="tx1"/>
              </a:fontRef>
            </p:style>
          </p:cxnSp>
          <p:cxnSp>
            <p:nvCxnSpPr>
              <p:cNvPr id="45" name="Straight Connector 44"/>
              <p:cNvCxnSpPr/>
              <p:nvPr/>
            </p:nvCxnSpPr>
            <p:spPr>
              <a:xfrm rot="16200000" flipH="1">
                <a:off x="-1679410" y="3434055"/>
                <a:ext cx="6862430" cy="1588"/>
              </a:xfrm>
              <a:prstGeom prst="line">
                <a:avLst/>
              </a:prstGeom>
              <a:ln w="12700">
                <a:solidFill>
                  <a:schemeClr val="accent2">
                    <a:lumMod val="50000"/>
                  </a:schemeClr>
                </a:solidFill>
              </a:ln>
            </p:spPr>
            <p:style>
              <a:lnRef idx="3">
                <a:schemeClr val="accent2"/>
              </a:lnRef>
              <a:fillRef idx="0">
                <a:schemeClr val="accent2"/>
              </a:fillRef>
              <a:effectRef idx="2">
                <a:schemeClr val="accent2"/>
              </a:effectRef>
              <a:fontRef idx="minor">
                <a:schemeClr val="tx1"/>
              </a:fontRef>
            </p:style>
          </p:cxnSp>
          <p:cxnSp>
            <p:nvCxnSpPr>
              <p:cNvPr id="46" name="Straight Connector 45"/>
              <p:cNvCxnSpPr/>
              <p:nvPr/>
            </p:nvCxnSpPr>
            <p:spPr>
              <a:xfrm rot="16200000" flipH="1">
                <a:off x="-611020" y="3437689"/>
                <a:ext cx="6862430" cy="1588"/>
              </a:xfrm>
              <a:prstGeom prst="line">
                <a:avLst/>
              </a:prstGeom>
              <a:ln w="12700">
                <a:solidFill>
                  <a:schemeClr val="accent2">
                    <a:lumMod val="50000"/>
                  </a:schemeClr>
                </a:solidFill>
              </a:ln>
            </p:spPr>
            <p:style>
              <a:lnRef idx="3">
                <a:schemeClr val="accent2"/>
              </a:lnRef>
              <a:fillRef idx="0">
                <a:schemeClr val="accent2"/>
              </a:fillRef>
              <a:effectRef idx="2">
                <a:schemeClr val="accent2"/>
              </a:effectRef>
              <a:fontRef idx="minor">
                <a:schemeClr val="tx1"/>
              </a:fontRef>
            </p:style>
          </p:cxnSp>
          <p:cxnSp>
            <p:nvCxnSpPr>
              <p:cNvPr id="47" name="Straight Connector 46"/>
              <p:cNvCxnSpPr/>
              <p:nvPr/>
            </p:nvCxnSpPr>
            <p:spPr>
              <a:xfrm rot="16200000" flipH="1">
                <a:off x="530390" y="3441323"/>
                <a:ext cx="6862430" cy="1588"/>
              </a:xfrm>
              <a:prstGeom prst="line">
                <a:avLst/>
              </a:prstGeom>
              <a:ln w="12700">
                <a:solidFill>
                  <a:schemeClr val="accent2">
                    <a:lumMod val="50000"/>
                  </a:schemeClr>
                </a:solidFill>
              </a:ln>
            </p:spPr>
            <p:style>
              <a:lnRef idx="3">
                <a:schemeClr val="accent2"/>
              </a:lnRef>
              <a:fillRef idx="0">
                <a:schemeClr val="accent2"/>
              </a:fillRef>
              <a:effectRef idx="2">
                <a:schemeClr val="accent2"/>
              </a:effectRef>
              <a:fontRef idx="minor">
                <a:schemeClr val="tx1"/>
              </a:fontRef>
            </p:style>
          </p:cxnSp>
          <p:cxnSp>
            <p:nvCxnSpPr>
              <p:cNvPr id="48" name="Straight Connector 47"/>
              <p:cNvCxnSpPr/>
              <p:nvPr/>
            </p:nvCxnSpPr>
            <p:spPr>
              <a:xfrm rot="16200000" flipH="1">
                <a:off x="1671800" y="3444957"/>
                <a:ext cx="6862430" cy="1588"/>
              </a:xfrm>
              <a:prstGeom prst="line">
                <a:avLst/>
              </a:prstGeom>
              <a:ln w="12700">
                <a:solidFill>
                  <a:schemeClr val="accent2">
                    <a:lumMod val="50000"/>
                  </a:schemeClr>
                </a:solidFill>
              </a:ln>
            </p:spPr>
            <p:style>
              <a:lnRef idx="3">
                <a:schemeClr val="accent2"/>
              </a:lnRef>
              <a:fillRef idx="0">
                <a:schemeClr val="accent2"/>
              </a:fillRef>
              <a:effectRef idx="2">
                <a:schemeClr val="accent2"/>
              </a:effectRef>
              <a:fontRef idx="minor">
                <a:schemeClr val="tx1"/>
              </a:fontRef>
            </p:style>
          </p:cxnSp>
          <p:cxnSp>
            <p:nvCxnSpPr>
              <p:cNvPr id="49" name="Straight Connector 48"/>
              <p:cNvCxnSpPr/>
              <p:nvPr/>
            </p:nvCxnSpPr>
            <p:spPr>
              <a:xfrm rot="16200000" flipH="1">
                <a:off x="2892591" y="3448591"/>
                <a:ext cx="6862430" cy="1588"/>
              </a:xfrm>
              <a:prstGeom prst="line">
                <a:avLst/>
              </a:prstGeom>
              <a:ln w="12700">
                <a:solidFill>
                  <a:schemeClr val="accent2">
                    <a:lumMod val="50000"/>
                  </a:schemeClr>
                </a:solidFill>
              </a:ln>
            </p:spPr>
            <p:style>
              <a:lnRef idx="3">
                <a:schemeClr val="accent2"/>
              </a:lnRef>
              <a:fillRef idx="0">
                <a:schemeClr val="accent2"/>
              </a:fillRef>
              <a:effectRef idx="2">
                <a:schemeClr val="accent2"/>
              </a:effectRef>
              <a:fontRef idx="minor">
                <a:schemeClr val="tx1"/>
              </a:fontRef>
            </p:style>
          </p:cxnSp>
          <p:cxnSp>
            <p:nvCxnSpPr>
              <p:cNvPr id="50" name="Straight Connector 49"/>
              <p:cNvCxnSpPr/>
              <p:nvPr/>
            </p:nvCxnSpPr>
            <p:spPr>
              <a:xfrm rot="16200000" flipH="1">
                <a:off x="3960979" y="3452225"/>
                <a:ext cx="6862430" cy="1588"/>
              </a:xfrm>
              <a:prstGeom prst="line">
                <a:avLst/>
              </a:prstGeom>
              <a:ln w="12700">
                <a:solidFill>
                  <a:schemeClr val="accent2">
                    <a:lumMod val="50000"/>
                  </a:schemeClr>
                </a:solidFill>
              </a:ln>
            </p:spPr>
            <p:style>
              <a:lnRef idx="3">
                <a:schemeClr val="accent2"/>
              </a:lnRef>
              <a:fillRef idx="0">
                <a:schemeClr val="accent2"/>
              </a:fillRef>
              <a:effectRef idx="2">
                <a:schemeClr val="accent2"/>
              </a:effectRef>
              <a:fontRef idx="minor">
                <a:schemeClr val="tx1"/>
              </a:fontRef>
            </p:style>
          </p:cxnSp>
          <p:cxnSp>
            <p:nvCxnSpPr>
              <p:cNvPr id="51" name="Straight Connector 50"/>
              <p:cNvCxnSpPr/>
              <p:nvPr/>
            </p:nvCxnSpPr>
            <p:spPr>
              <a:xfrm rot="16200000" flipH="1">
                <a:off x="5102391" y="3455859"/>
                <a:ext cx="6862430" cy="1588"/>
              </a:xfrm>
              <a:prstGeom prst="line">
                <a:avLst/>
              </a:prstGeom>
              <a:ln w="12700">
                <a:solidFill>
                  <a:schemeClr val="accent2">
                    <a:lumMod val="50000"/>
                  </a:schemeClr>
                </a:solidFill>
              </a:ln>
            </p:spPr>
            <p:style>
              <a:lnRef idx="3">
                <a:schemeClr val="accent2"/>
              </a:lnRef>
              <a:fillRef idx="0">
                <a:schemeClr val="accent2"/>
              </a:fillRef>
              <a:effectRef idx="2">
                <a:schemeClr val="accent2"/>
              </a:effectRef>
              <a:fontRef idx="minor">
                <a:schemeClr val="tx1"/>
              </a:fontRef>
            </p:style>
          </p:cxnSp>
          <p:cxnSp>
            <p:nvCxnSpPr>
              <p:cNvPr id="52" name="Straight Connector 51"/>
              <p:cNvCxnSpPr/>
              <p:nvPr/>
            </p:nvCxnSpPr>
            <p:spPr>
              <a:xfrm rot="10800000" flipH="1">
                <a:off x="0" y="381001"/>
                <a:ext cx="9144000" cy="1588"/>
              </a:xfrm>
              <a:prstGeom prst="line">
                <a:avLst/>
              </a:prstGeom>
              <a:ln w="12700">
                <a:solidFill>
                  <a:schemeClr val="accent2">
                    <a:lumMod val="50000"/>
                  </a:schemeClr>
                </a:solidFill>
              </a:ln>
            </p:spPr>
            <p:style>
              <a:lnRef idx="3">
                <a:schemeClr val="accent2"/>
              </a:lnRef>
              <a:fillRef idx="0">
                <a:schemeClr val="accent2"/>
              </a:fillRef>
              <a:effectRef idx="2">
                <a:schemeClr val="accent2"/>
              </a:effectRef>
              <a:fontRef idx="minor">
                <a:schemeClr val="tx1"/>
              </a:fontRef>
            </p:style>
          </p:cxnSp>
          <p:cxnSp>
            <p:nvCxnSpPr>
              <p:cNvPr id="53" name="Straight Connector 52"/>
              <p:cNvCxnSpPr/>
              <p:nvPr/>
            </p:nvCxnSpPr>
            <p:spPr>
              <a:xfrm rot="10800000" flipH="1">
                <a:off x="0" y="1293811"/>
                <a:ext cx="9144000" cy="1588"/>
              </a:xfrm>
              <a:prstGeom prst="line">
                <a:avLst/>
              </a:prstGeom>
              <a:ln w="12700">
                <a:solidFill>
                  <a:schemeClr val="accent2">
                    <a:lumMod val="50000"/>
                  </a:schemeClr>
                </a:solidFill>
              </a:ln>
            </p:spPr>
            <p:style>
              <a:lnRef idx="3">
                <a:schemeClr val="accent2"/>
              </a:lnRef>
              <a:fillRef idx="0">
                <a:schemeClr val="accent2"/>
              </a:fillRef>
              <a:effectRef idx="2">
                <a:schemeClr val="accent2"/>
              </a:effectRef>
              <a:fontRef idx="minor">
                <a:schemeClr val="tx1"/>
              </a:fontRef>
            </p:style>
          </p:cxnSp>
          <p:cxnSp>
            <p:nvCxnSpPr>
              <p:cNvPr id="54" name="Straight Connector 32"/>
              <p:cNvCxnSpPr/>
              <p:nvPr/>
            </p:nvCxnSpPr>
            <p:spPr>
              <a:xfrm rot="10800000" flipH="1">
                <a:off x="0" y="2132011"/>
                <a:ext cx="9144000" cy="1588"/>
              </a:xfrm>
              <a:prstGeom prst="line">
                <a:avLst/>
              </a:prstGeom>
              <a:ln w="12700">
                <a:solidFill>
                  <a:schemeClr val="accent2">
                    <a:lumMod val="50000"/>
                  </a:schemeClr>
                </a:solidFill>
              </a:ln>
            </p:spPr>
            <p:style>
              <a:lnRef idx="3">
                <a:schemeClr val="accent2"/>
              </a:lnRef>
              <a:fillRef idx="0">
                <a:schemeClr val="accent2"/>
              </a:fillRef>
              <a:effectRef idx="2">
                <a:schemeClr val="accent2"/>
              </a:effectRef>
              <a:fontRef idx="minor">
                <a:schemeClr val="tx1"/>
              </a:fontRef>
            </p:style>
          </p:cxnSp>
          <p:cxnSp>
            <p:nvCxnSpPr>
              <p:cNvPr id="55" name="Straight Connector 54"/>
              <p:cNvCxnSpPr/>
              <p:nvPr/>
            </p:nvCxnSpPr>
            <p:spPr>
              <a:xfrm rot="10800000" flipH="1">
                <a:off x="0" y="2970211"/>
                <a:ext cx="9144000" cy="1588"/>
              </a:xfrm>
              <a:prstGeom prst="line">
                <a:avLst/>
              </a:prstGeom>
              <a:ln w="12700">
                <a:solidFill>
                  <a:schemeClr val="accent2">
                    <a:lumMod val="50000"/>
                  </a:schemeClr>
                </a:solidFill>
              </a:ln>
            </p:spPr>
            <p:style>
              <a:lnRef idx="3">
                <a:schemeClr val="accent2"/>
              </a:lnRef>
              <a:fillRef idx="0">
                <a:schemeClr val="accent2"/>
              </a:fillRef>
              <a:effectRef idx="2">
                <a:schemeClr val="accent2"/>
              </a:effectRef>
              <a:fontRef idx="minor">
                <a:schemeClr val="tx1"/>
              </a:fontRef>
            </p:style>
          </p:cxnSp>
          <p:cxnSp>
            <p:nvCxnSpPr>
              <p:cNvPr id="56" name="Straight Connector 55"/>
              <p:cNvCxnSpPr/>
              <p:nvPr/>
            </p:nvCxnSpPr>
            <p:spPr>
              <a:xfrm rot="10800000" flipH="1">
                <a:off x="0" y="3810000"/>
                <a:ext cx="9144000" cy="1588"/>
              </a:xfrm>
              <a:prstGeom prst="line">
                <a:avLst/>
              </a:prstGeom>
              <a:ln w="12700">
                <a:solidFill>
                  <a:schemeClr val="accent2">
                    <a:lumMod val="50000"/>
                  </a:schemeClr>
                </a:solidFill>
              </a:ln>
            </p:spPr>
            <p:style>
              <a:lnRef idx="3">
                <a:schemeClr val="accent2"/>
              </a:lnRef>
              <a:fillRef idx="0">
                <a:schemeClr val="accent2"/>
              </a:fillRef>
              <a:effectRef idx="2">
                <a:schemeClr val="accent2"/>
              </a:effectRef>
              <a:fontRef idx="minor">
                <a:schemeClr val="tx1"/>
              </a:fontRef>
            </p:style>
          </p:cxnSp>
          <p:cxnSp>
            <p:nvCxnSpPr>
              <p:cNvPr id="57" name="Straight Connector 56"/>
              <p:cNvCxnSpPr/>
              <p:nvPr/>
            </p:nvCxnSpPr>
            <p:spPr>
              <a:xfrm rot="10800000" flipH="1">
                <a:off x="0" y="4649789"/>
                <a:ext cx="9144000" cy="1588"/>
              </a:xfrm>
              <a:prstGeom prst="line">
                <a:avLst/>
              </a:prstGeom>
              <a:ln w="12700">
                <a:solidFill>
                  <a:schemeClr val="accent2">
                    <a:lumMod val="50000"/>
                  </a:schemeClr>
                </a:solidFill>
              </a:ln>
            </p:spPr>
            <p:style>
              <a:lnRef idx="3">
                <a:schemeClr val="accent2"/>
              </a:lnRef>
              <a:fillRef idx="0">
                <a:schemeClr val="accent2"/>
              </a:fillRef>
              <a:effectRef idx="2">
                <a:schemeClr val="accent2"/>
              </a:effectRef>
              <a:fontRef idx="minor">
                <a:schemeClr val="tx1"/>
              </a:fontRef>
            </p:style>
          </p:cxnSp>
          <p:cxnSp>
            <p:nvCxnSpPr>
              <p:cNvPr id="58" name="Straight Connector 57"/>
              <p:cNvCxnSpPr/>
              <p:nvPr/>
            </p:nvCxnSpPr>
            <p:spPr>
              <a:xfrm rot="10800000" flipH="1">
                <a:off x="0" y="5561011"/>
                <a:ext cx="9144000" cy="1588"/>
              </a:xfrm>
              <a:prstGeom prst="line">
                <a:avLst/>
              </a:prstGeom>
              <a:ln w="12700">
                <a:solidFill>
                  <a:schemeClr val="accent2">
                    <a:lumMod val="50000"/>
                  </a:schemeClr>
                </a:solidFill>
              </a:ln>
            </p:spPr>
            <p:style>
              <a:lnRef idx="3">
                <a:schemeClr val="accent2"/>
              </a:lnRef>
              <a:fillRef idx="0">
                <a:schemeClr val="accent2"/>
              </a:fillRef>
              <a:effectRef idx="2">
                <a:schemeClr val="accent2"/>
              </a:effectRef>
              <a:fontRef idx="minor">
                <a:schemeClr val="tx1"/>
              </a:fontRef>
            </p:style>
          </p:cxnSp>
          <p:cxnSp>
            <p:nvCxnSpPr>
              <p:cNvPr id="59" name="Straight Connector 58"/>
              <p:cNvCxnSpPr/>
              <p:nvPr/>
            </p:nvCxnSpPr>
            <p:spPr>
              <a:xfrm rot="10800000" flipH="1">
                <a:off x="0" y="6472233"/>
                <a:ext cx="9144000" cy="1588"/>
              </a:xfrm>
              <a:prstGeom prst="line">
                <a:avLst/>
              </a:prstGeom>
              <a:ln w="12700">
                <a:solidFill>
                  <a:schemeClr val="accent2">
                    <a:lumMod val="50000"/>
                  </a:schemeClr>
                </a:solidFill>
              </a:ln>
            </p:spPr>
            <p:style>
              <a:lnRef idx="3">
                <a:schemeClr val="accent2"/>
              </a:lnRef>
              <a:fillRef idx="0">
                <a:schemeClr val="accent2"/>
              </a:fillRef>
              <a:effectRef idx="2">
                <a:schemeClr val="accent2"/>
              </a:effectRef>
              <a:fontRef idx="minor">
                <a:schemeClr val="tx1"/>
              </a:fontRef>
            </p:style>
          </p:cxnSp>
        </p:grpSp>
        <p:grpSp>
          <p:nvGrpSpPr>
            <p:cNvPr id="6" name="Group 39"/>
            <p:cNvGrpSpPr/>
            <p:nvPr/>
          </p:nvGrpSpPr>
          <p:grpSpPr>
            <a:xfrm>
              <a:off x="2438400" y="2120954"/>
              <a:ext cx="6095999" cy="4584646"/>
              <a:chOff x="0" y="-10904"/>
              <a:chExt cx="9144000" cy="6876970"/>
            </a:xfrm>
            <a:scene3d>
              <a:camera prst="perspectiveRelaxedModerately"/>
              <a:lightRig rig="threePt" dir="t"/>
            </a:scene3d>
          </p:grpSpPr>
          <p:grpSp>
            <p:nvGrpSpPr>
              <p:cNvPr id="19" name="Group 21"/>
              <p:cNvGrpSpPr/>
              <p:nvPr/>
            </p:nvGrpSpPr>
            <p:grpSpPr>
              <a:xfrm>
                <a:off x="0" y="-4430"/>
                <a:ext cx="9144000" cy="6870496"/>
                <a:chOff x="0" y="-4430"/>
                <a:chExt cx="9144000" cy="6870496"/>
              </a:xfrm>
            </p:grpSpPr>
            <p:pic>
              <p:nvPicPr>
                <p:cNvPr id="28" name="Picture 2"/>
                <p:cNvPicPr>
                  <a:picLocks noChangeAspect="1" noChangeArrowheads="1"/>
                </p:cNvPicPr>
                <p:nvPr/>
              </p:nvPicPr>
              <p:blipFill>
                <a:blip r:embed="rId3"/>
                <a:srcRect/>
                <a:stretch>
                  <a:fillRect/>
                </a:stretch>
              </p:blipFill>
              <p:spPr bwMode="auto">
                <a:xfrm>
                  <a:off x="0" y="-4430"/>
                  <a:ext cx="9144000" cy="6862430"/>
                </a:xfrm>
                <a:prstGeom prst="rect">
                  <a:avLst/>
                </a:prstGeom>
                <a:solidFill>
                  <a:srgbClr val="FFFFFF">
                    <a:shade val="85000"/>
                  </a:srgbClr>
                </a:solidFill>
                <a:ln w="127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cxnSp>
              <p:nvCxnSpPr>
                <p:cNvPr id="29" name="Straight Connector 28"/>
                <p:cNvCxnSpPr>
                  <a:stCxn id="28" idx="1"/>
                  <a:endCxn id="28" idx="3"/>
                </p:cNvCxnSpPr>
                <p:nvPr/>
              </p:nvCxnSpPr>
              <p:spPr>
                <a:xfrm rot="10800000" flipH="1">
                  <a:off x="0" y="3426785"/>
                  <a:ext cx="9144000" cy="1588"/>
                </a:xfrm>
                <a:prstGeom prst="line">
                  <a:avLst/>
                </a:prstGeom>
                <a:ln w="127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0800000" flipH="1">
                  <a:off x="0" y="1676401"/>
                  <a:ext cx="9144000" cy="1588"/>
                </a:xfrm>
                <a:prstGeom prst="line">
                  <a:avLst/>
                </a:prstGeom>
                <a:ln w="127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10800000" flipH="1">
                  <a:off x="0" y="5103811"/>
                  <a:ext cx="9144000" cy="1588"/>
                </a:xfrm>
                <a:prstGeom prst="line">
                  <a:avLst/>
                </a:prstGeom>
                <a:ln w="127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16200000" flipH="1">
                  <a:off x="3425990" y="3430421"/>
                  <a:ext cx="6862430" cy="1588"/>
                </a:xfrm>
                <a:prstGeom prst="line">
                  <a:avLst/>
                </a:prstGeom>
                <a:ln w="127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1144420" y="3434057"/>
                  <a:ext cx="6862430" cy="1588"/>
                </a:xfrm>
                <a:prstGeom prst="line">
                  <a:avLst/>
                </a:prstGeom>
                <a:ln w="12700">
                  <a:solidFill>
                    <a:schemeClr val="accent2">
                      <a:lumMod val="50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a:stCxn id="28" idx="0"/>
                  <a:endCxn id="28" idx="2"/>
                </p:cNvCxnSpPr>
                <p:nvPr/>
              </p:nvCxnSpPr>
              <p:spPr>
                <a:xfrm rot="16200000" flipH="1">
                  <a:off x="1140785" y="3426785"/>
                  <a:ext cx="6862430" cy="1588"/>
                </a:xfrm>
                <a:prstGeom prst="line">
                  <a:avLst/>
                </a:prstGeom>
                <a:ln w="12700">
                  <a:solidFill>
                    <a:schemeClr val="accent2">
                      <a:lumMod val="50000"/>
                    </a:schemeClr>
                  </a:solidFill>
                </a:ln>
              </p:spPr>
              <p:style>
                <a:lnRef idx="3">
                  <a:schemeClr val="accent4"/>
                </a:lnRef>
                <a:fillRef idx="0">
                  <a:schemeClr val="accent4"/>
                </a:fillRef>
                <a:effectRef idx="2">
                  <a:schemeClr val="accent4"/>
                </a:effectRef>
                <a:fontRef idx="minor">
                  <a:schemeClr val="tx1"/>
                </a:fontRef>
              </p:style>
            </p:cxnSp>
          </p:grpSp>
          <p:cxnSp>
            <p:nvCxnSpPr>
              <p:cNvPr id="20" name="Straight Connector 19"/>
              <p:cNvCxnSpPr/>
              <p:nvPr/>
            </p:nvCxnSpPr>
            <p:spPr>
              <a:xfrm rot="16200000" flipH="1">
                <a:off x="-3010" y="3430422"/>
                <a:ext cx="6862430" cy="1588"/>
              </a:xfrm>
              <a:prstGeom prst="line">
                <a:avLst/>
              </a:prstGeom>
              <a:ln w="12700">
                <a:solidFill>
                  <a:schemeClr val="accent2">
                    <a:lumMod val="50000"/>
                  </a:schemeClr>
                </a:solidFill>
              </a:ln>
            </p:spPr>
            <p:style>
              <a:lnRef idx="2">
                <a:schemeClr val="accent2"/>
              </a:lnRef>
              <a:fillRef idx="0">
                <a:schemeClr val="accent2"/>
              </a:fillRef>
              <a:effectRef idx="1">
                <a:schemeClr val="accent2"/>
              </a:effectRef>
              <a:fontRef idx="minor">
                <a:schemeClr val="tx1"/>
              </a:fontRef>
            </p:style>
          </p:cxnSp>
          <p:cxnSp>
            <p:nvCxnSpPr>
              <p:cNvPr id="21" name="Straight Connector 20"/>
              <p:cNvCxnSpPr/>
              <p:nvPr/>
            </p:nvCxnSpPr>
            <p:spPr>
              <a:xfrm rot="16200000" flipH="1">
                <a:off x="-2289010" y="3426787"/>
                <a:ext cx="6862430" cy="1588"/>
              </a:xfrm>
              <a:prstGeom prst="line">
                <a:avLst/>
              </a:prstGeom>
              <a:ln w="12700">
                <a:solidFill>
                  <a:schemeClr val="accent2">
                    <a:lumMod val="50000"/>
                  </a:schemeClr>
                </a:solidFill>
              </a:ln>
            </p:spPr>
            <p:style>
              <a:lnRef idx="2">
                <a:schemeClr val="accent2"/>
              </a:lnRef>
              <a:fillRef idx="0">
                <a:schemeClr val="accent2"/>
              </a:fillRef>
              <a:effectRef idx="1">
                <a:schemeClr val="accent2"/>
              </a:effectRef>
              <a:fontRef idx="minor">
                <a:schemeClr val="tx1"/>
              </a:fontRef>
            </p:style>
          </p:cxnSp>
          <p:cxnSp>
            <p:nvCxnSpPr>
              <p:cNvPr id="22" name="Straight Connector 21"/>
              <p:cNvCxnSpPr/>
              <p:nvPr/>
            </p:nvCxnSpPr>
            <p:spPr>
              <a:xfrm rot="16200000" flipH="1">
                <a:off x="2282991" y="3423152"/>
                <a:ext cx="6862430" cy="1588"/>
              </a:xfrm>
              <a:prstGeom prst="line">
                <a:avLst/>
              </a:prstGeom>
              <a:ln w="12700">
                <a:solidFill>
                  <a:schemeClr val="accent2">
                    <a:lumMod val="50000"/>
                  </a:schemeClr>
                </a:solidFill>
              </a:ln>
            </p:spPr>
            <p:style>
              <a:lnRef idx="2">
                <a:schemeClr val="accent2"/>
              </a:lnRef>
              <a:fillRef idx="0">
                <a:schemeClr val="accent2"/>
              </a:fillRef>
              <a:effectRef idx="1">
                <a:schemeClr val="accent2"/>
              </a:effectRef>
              <a:fontRef idx="minor">
                <a:schemeClr val="tx1"/>
              </a:fontRef>
            </p:style>
          </p:cxnSp>
          <p:cxnSp>
            <p:nvCxnSpPr>
              <p:cNvPr id="23" name="Straight Connector 22"/>
              <p:cNvCxnSpPr/>
              <p:nvPr/>
            </p:nvCxnSpPr>
            <p:spPr>
              <a:xfrm rot="16200000" flipH="1">
                <a:off x="4568990" y="3419517"/>
                <a:ext cx="6862430" cy="1588"/>
              </a:xfrm>
              <a:prstGeom prst="line">
                <a:avLst/>
              </a:prstGeom>
              <a:ln w="12700">
                <a:solidFill>
                  <a:schemeClr val="accent2">
                    <a:lumMod val="50000"/>
                  </a:schemeClr>
                </a:solidFill>
              </a:ln>
            </p:spPr>
            <p:style>
              <a:lnRef idx="2">
                <a:schemeClr val="accent2"/>
              </a:lnRef>
              <a:fillRef idx="0">
                <a:schemeClr val="accent2"/>
              </a:fillRef>
              <a:effectRef idx="1">
                <a:schemeClr val="accent2"/>
              </a:effectRef>
              <a:fontRef idx="minor">
                <a:schemeClr val="tx1"/>
              </a:fontRef>
            </p:style>
          </p:cxnSp>
          <p:cxnSp>
            <p:nvCxnSpPr>
              <p:cNvPr id="24" name="Straight Connector 23"/>
              <p:cNvCxnSpPr/>
              <p:nvPr/>
            </p:nvCxnSpPr>
            <p:spPr>
              <a:xfrm rot="10800000" flipH="1">
                <a:off x="0" y="838201"/>
                <a:ext cx="9144000" cy="1588"/>
              </a:xfrm>
              <a:prstGeom prst="line">
                <a:avLst/>
              </a:prstGeom>
              <a:ln w="12700">
                <a:solidFill>
                  <a:schemeClr val="accent2">
                    <a:lumMod val="50000"/>
                  </a:schemeClr>
                </a:solidFill>
              </a:ln>
            </p:spPr>
            <p:style>
              <a:lnRef idx="2">
                <a:schemeClr val="accent2"/>
              </a:lnRef>
              <a:fillRef idx="0">
                <a:schemeClr val="accent2"/>
              </a:fillRef>
              <a:effectRef idx="1">
                <a:schemeClr val="accent2"/>
              </a:effectRef>
              <a:fontRef idx="minor">
                <a:schemeClr val="tx1"/>
              </a:fontRef>
            </p:style>
          </p:cxnSp>
          <p:cxnSp>
            <p:nvCxnSpPr>
              <p:cNvPr id="25" name="Straight Connector 24"/>
              <p:cNvCxnSpPr/>
              <p:nvPr/>
            </p:nvCxnSpPr>
            <p:spPr>
              <a:xfrm rot="10800000" flipH="1">
                <a:off x="0" y="2514600"/>
                <a:ext cx="9144000" cy="1588"/>
              </a:xfrm>
              <a:prstGeom prst="line">
                <a:avLst/>
              </a:prstGeom>
              <a:ln w="12700">
                <a:solidFill>
                  <a:schemeClr val="accent2">
                    <a:lumMod val="50000"/>
                  </a:schemeClr>
                </a:solidFill>
              </a:ln>
            </p:spPr>
            <p:style>
              <a:lnRef idx="2">
                <a:schemeClr val="accent2"/>
              </a:lnRef>
              <a:fillRef idx="0">
                <a:schemeClr val="accent2"/>
              </a:fillRef>
              <a:effectRef idx="1">
                <a:schemeClr val="accent2"/>
              </a:effectRef>
              <a:fontRef idx="minor">
                <a:schemeClr val="tx1"/>
              </a:fontRef>
            </p:style>
          </p:cxnSp>
          <p:cxnSp>
            <p:nvCxnSpPr>
              <p:cNvPr id="26" name="Straight Connector 25"/>
              <p:cNvCxnSpPr/>
              <p:nvPr/>
            </p:nvCxnSpPr>
            <p:spPr>
              <a:xfrm rot="10800000" flipH="1">
                <a:off x="0" y="4265611"/>
                <a:ext cx="9144000" cy="1588"/>
              </a:xfrm>
              <a:prstGeom prst="line">
                <a:avLst/>
              </a:prstGeom>
              <a:ln w="12700">
                <a:solidFill>
                  <a:schemeClr val="accent2">
                    <a:lumMod val="50000"/>
                  </a:schemeClr>
                </a:solidFill>
              </a:ln>
            </p:spPr>
            <p:style>
              <a:lnRef idx="2">
                <a:schemeClr val="accent2"/>
              </a:lnRef>
              <a:fillRef idx="0">
                <a:schemeClr val="accent2"/>
              </a:fillRef>
              <a:effectRef idx="1">
                <a:schemeClr val="accent2"/>
              </a:effectRef>
              <a:fontRef idx="minor">
                <a:schemeClr val="tx1"/>
              </a:fontRef>
            </p:style>
          </p:cxnSp>
          <p:cxnSp>
            <p:nvCxnSpPr>
              <p:cNvPr id="27" name="Straight Connector 26"/>
              <p:cNvCxnSpPr/>
              <p:nvPr/>
            </p:nvCxnSpPr>
            <p:spPr>
              <a:xfrm rot="10800000" flipH="1">
                <a:off x="0" y="6016622"/>
                <a:ext cx="9144000" cy="1588"/>
              </a:xfrm>
              <a:prstGeom prst="line">
                <a:avLst/>
              </a:prstGeom>
              <a:ln w="12700">
                <a:solidFill>
                  <a:schemeClr val="accent2">
                    <a:lumMod val="50000"/>
                  </a:schemeClr>
                </a:solidFill>
              </a:ln>
            </p:spPr>
            <p:style>
              <a:lnRef idx="2">
                <a:schemeClr val="accent2"/>
              </a:lnRef>
              <a:fillRef idx="0">
                <a:schemeClr val="accent2"/>
              </a:fillRef>
              <a:effectRef idx="1">
                <a:schemeClr val="accent2"/>
              </a:effectRef>
              <a:fontRef idx="minor">
                <a:schemeClr val="tx1"/>
              </a:fontRef>
            </p:style>
          </p:cxnSp>
        </p:grpSp>
        <p:grpSp>
          <p:nvGrpSpPr>
            <p:cNvPr id="7" name="Group 56"/>
            <p:cNvGrpSpPr/>
            <p:nvPr/>
          </p:nvGrpSpPr>
          <p:grpSpPr>
            <a:xfrm>
              <a:off x="2438400" y="762000"/>
              <a:ext cx="6096000" cy="4580331"/>
              <a:chOff x="0" y="-4430"/>
              <a:chExt cx="9144000" cy="6870496"/>
            </a:xfrm>
            <a:scene3d>
              <a:camera prst="perspectiveRelaxedModerately"/>
              <a:lightRig rig="threePt" dir="t"/>
            </a:scene3d>
          </p:grpSpPr>
          <p:pic>
            <p:nvPicPr>
              <p:cNvPr id="12" name="Picture 2"/>
              <p:cNvPicPr>
                <a:picLocks noChangeAspect="1" noChangeArrowheads="1"/>
              </p:cNvPicPr>
              <p:nvPr/>
            </p:nvPicPr>
            <p:blipFill>
              <a:blip r:embed="rId3"/>
              <a:srcRect/>
              <a:stretch>
                <a:fillRect/>
              </a:stretch>
            </p:blipFill>
            <p:spPr bwMode="auto">
              <a:xfrm>
                <a:off x="0" y="-4430"/>
                <a:ext cx="9144000" cy="6862430"/>
              </a:xfrm>
              <a:prstGeom prst="rect">
                <a:avLst/>
              </a:prstGeom>
              <a:solidFill>
                <a:srgbClr val="FFFFFF">
                  <a:shade val="85000"/>
                </a:srgbClr>
              </a:solidFill>
              <a:ln w="127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cxnSp>
            <p:nvCxnSpPr>
              <p:cNvPr id="13" name="Straight Connector 12"/>
              <p:cNvCxnSpPr>
                <a:stCxn id="12" idx="1"/>
                <a:endCxn id="12" idx="3"/>
              </p:cNvCxnSpPr>
              <p:nvPr/>
            </p:nvCxnSpPr>
            <p:spPr>
              <a:xfrm rot="10800000" flipH="1">
                <a:off x="0" y="3426785"/>
                <a:ext cx="9144000" cy="1588"/>
              </a:xfrm>
              <a:prstGeom prst="line">
                <a:avLst/>
              </a:prstGeom>
              <a:ln w="12700">
                <a:solidFill>
                  <a:schemeClr val="accent2">
                    <a:lumMod val="50000"/>
                  </a:schemeClr>
                </a:solidFill>
              </a:ln>
            </p:spPr>
            <p:style>
              <a:lnRef idx="3">
                <a:schemeClr val="accent2"/>
              </a:lnRef>
              <a:fillRef idx="0">
                <a:schemeClr val="accent2"/>
              </a:fillRef>
              <a:effectRef idx="2">
                <a:schemeClr val="accent2"/>
              </a:effectRef>
              <a:fontRef idx="minor">
                <a:schemeClr val="tx1"/>
              </a:fontRef>
            </p:style>
          </p:cxnSp>
          <p:cxnSp>
            <p:nvCxnSpPr>
              <p:cNvPr id="14" name="Straight Connector 13"/>
              <p:cNvCxnSpPr/>
              <p:nvPr/>
            </p:nvCxnSpPr>
            <p:spPr>
              <a:xfrm rot="10800000" flipH="1">
                <a:off x="0" y="1676401"/>
                <a:ext cx="9144000" cy="1588"/>
              </a:xfrm>
              <a:prstGeom prst="line">
                <a:avLst/>
              </a:prstGeom>
              <a:ln w="12700">
                <a:solidFill>
                  <a:schemeClr val="accent2">
                    <a:lumMod val="50000"/>
                  </a:schemeClr>
                </a:solidFill>
              </a:ln>
            </p:spPr>
            <p:style>
              <a:lnRef idx="3">
                <a:schemeClr val="accent2"/>
              </a:lnRef>
              <a:fillRef idx="0">
                <a:schemeClr val="accent2"/>
              </a:fillRef>
              <a:effectRef idx="2">
                <a:schemeClr val="accent2"/>
              </a:effectRef>
              <a:fontRef idx="minor">
                <a:schemeClr val="tx1"/>
              </a:fontRef>
            </p:style>
          </p:cxnSp>
          <p:cxnSp>
            <p:nvCxnSpPr>
              <p:cNvPr id="15" name="Straight Connector 14"/>
              <p:cNvCxnSpPr/>
              <p:nvPr/>
            </p:nvCxnSpPr>
            <p:spPr>
              <a:xfrm rot="10800000" flipH="1">
                <a:off x="0" y="5103811"/>
                <a:ext cx="9144000" cy="1588"/>
              </a:xfrm>
              <a:prstGeom prst="line">
                <a:avLst/>
              </a:prstGeom>
              <a:ln w="12700">
                <a:solidFill>
                  <a:schemeClr val="accent2">
                    <a:lumMod val="50000"/>
                  </a:schemeClr>
                </a:solidFill>
              </a:ln>
            </p:spPr>
            <p:style>
              <a:lnRef idx="3">
                <a:schemeClr val="accent2"/>
              </a:lnRef>
              <a:fillRef idx="0">
                <a:schemeClr val="accent2"/>
              </a:fillRef>
              <a:effectRef idx="2">
                <a:schemeClr val="accent2"/>
              </a:effectRef>
              <a:fontRef idx="minor">
                <a:schemeClr val="tx1"/>
              </a:fontRef>
            </p:style>
          </p:cxnSp>
          <p:cxnSp>
            <p:nvCxnSpPr>
              <p:cNvPr id="16" name="Straight Connector 15"/>
              <p:cNvCxnSpPr/>
              <p:nvPr/>
            </p:nvCxnSpPr>
            <p:spPr>
              <a:xfrm rot="16200000" flipH="1">
                <a:off x="3425990" y="3430421"/>
                <a:ext cx="6862430" cy="1588"/>
              </a:xfrm>
              <a:prstGeom prst="line">
                <a:avLst/>
              </a:prstGeom>
              <a:ln w="12700">
                <a:solidFill>
                  <a:schemeClr val="accent2">
                    <a:lumMod val="50000"/>
                  </a:schemeClr>
                </a:solidFill>
              </a:ln>
            </p:spPr>
            <p:style>
              <a:lnRef idx="3">
                <a:schemeClr val="accent2"/>
              </a:lnRef>
              <a:fillRef idx="0">
                <a:schemeClr val="accent2"/>
              </a:fillRef>
              <a:effectRef idx="2">
                <a:schemeClr val="accent2"/>
              </a:effectRef>
              <a:fontRef idx="minor">
                <a:schemeClr val="tx1"/>
              </a:fontRef>
            </p:style>
          </p:cxnSp>
          <p:cxnSp>
            <p:nvCxnSpPr>
              <p:cNvPr id="17" name="Straight Connector 16"/>
              <p:cNvCxnSpPr/>
              <p:nvPr/>
            </p:nvCxnSpPr>
            <p:spPr>
              <a:xfrm rot="16200000" flipH="1">
                <a:off x="-1144420" y="3434057"/>
                <a:ext cx="6862430" cy="1588"/>
              </a:xfrm>
              <a:prstGeom prst="line">
                <a:avLst/>
              </a:prstGeom>
              <a:ln w="12700">
                <a:solidFill>
                  <a:schemeClr val="accent2">
                    <a:lumMod val="50000"/>
                  </a:schemeClr>
                </a:solidFill>
              </a:ln>
            </p:spPr>
            <p:style>
              <a:lnRef idx="3">
                <a:schemeClr val="accent2"/>
              </a:lnRef>
              <a:fillRef idx="0">
                <a:schemeClr val="accent2"/>
              </a:fillRef>
              <a:effectRef idx="2">
                <a:schemeClr val="accent2"/>
              </a:effectRef>
              <a:fontRef idx="minor">
                <a:schemeClr val="tx1"/>
              </a:fontRef>
            </p:style>
          </p:cxnSp>
          <p:cxnSp>
            <p:nvCxnSpPr>
              <p:cNvPr id="18" name="Straight Connector 17"/>
              <p:cNvCxnSpPr>
                <a:stCxn id="12" idx="0"/>
                <a:endCxn id="12" idx="2"/>
              </p:cNvCxnSpPr>
              <p:nvPr/>
            </p:nvCxnSpPr>
            <p:spPr>
              <a:xfrm rot="16200000" flipH="1">
                <a:off x="1140785" y="3426785"/>
                <a:ext cx="6862430" cy="1587"/>
              </a:xfrm>
              <a:prstGeom prst="line">
                <a:avLst/>
              </a:prstGeom>
              <a:ln w="12700">
                <a:solidFill>
                  <a:schemeClr val="accent2">
                    <a:lumMod val="50000"/>
                  </a:schemeClr>
                </a:solidFill>
              </a:ln>
            </p:spPr>
            <p:style>
              <a:lnRef idx="3">
                <a:schemeClr val="accent4"/>
              </a:lnRef>
              <a:fillRef idx="0">
                <a:schemeClr val="accent4"/>
              </a:fillRef>
              <a:effectRef idx="2">
                <a:schemeClr val="accent4"/>
              </a:effectRef>
              <a:fontRef idx="minor">
                <a:schemeClr val="tx1"/>
              </a:fontRef>
            </p:style>
          </p:cxnSp>
        </p:grpSp>
        <p:grpSp>
          <p:nvGrpSpPr>
            <p:cNvPr id="8" name="Group 64"/>
            <p:cNvGrpSpPr/>
            <p:nvPr/>
          </p:nvGrpSpPr>
          <p:grpSpPr>
            <a:xfrm>
              <a:off x="2438400" y="-609600"/>
              <a:ext cx="6096000" cy="4575483"/>
              <a:chOff x="0" y="-4430"/>
              <a:chExt cx="9144000" cy="6863224"/>
            </a:xfrm>
            <a:scene3d>
              <a:camera prst="perspectiveRelaxedModerately"/>
              <a:lightRig rig="threePt" dir="t"/>
            </a:scene3d>
          </p:grpSpPr>
          <p:pic>
            <p:nvPicPr>
              <p:cNvPr id="9" name="Picture 2"/>
              <p:cNvPicPr>
                <a:picLocks noChangeAspect="1" noChangeArrowheads="1"/>
              </p:cNvPicPr>
              <p:nvPr/>
            </p:nvPicPr>
            <p:blipFill>
              <a:blip r:embed="rId3"/>
              <a:srcRect/>
              <a:stretch>
                <a:fillRect/>
              </a:stretch>
            </p:blipFill>
            <p:spPr bwMode="auto">
              <a:xfrm>
                <a:off x="0" y="-4430"/>
                <a:ext cx="9144000" cy="6862430"/>
              </a:xfrm>
              <a:prstGeom prst="rect">
                <a:avLst/>
              </a:prstGeom>
              <a:solidFill>
                <a:srgbClr val="FFFFFF">
                  <a:shade val="85000"/>
                </a:srgbClr>
              </a:solidFill>
              <a:ln w="127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cxnSp>
            <p:nvCxnSpPr>
              <p:cNvPr id="10" name="Straight Connector 9"/>
              <p:cNvCxnSpPr>
                <a:stCxn id="9" idx="0"/>
                <a:endCxn id="9" idx="2"/>
              </p:cNvCxnSpPr>
              <p:nvPr/>
            </p:nvCxnSpPr>
            <p:spPr>
              <a:xfrm rot="16200000" flipH="1">
                <a:off x="1140785" y="3426785"/>
                <a:ext cx="6862430" cy="1588"/>
              </a:xfrm>
              <a:prstGeom prst="line">
                <a:avLst/>
              </a:prstGeom>
              <a:ln w="12700">
                <a:solidFill>
                  <a:schemeClr val="accent2">
                    <a:lumMod val="50000"/>
                  </a:schemeClr>
                </a:solidFill>
              </a:ln>
            </p:spPr>
            <p:style>
              <a:lnRef idx="3">
                <a:schemeClr val="accent4"/>
              </a:lnRef>
              <a:fillRef idx="0">
                <a:schemeClr val="accent4"/>
              </a:fillRef>
              <a:effectRef idx="2">
                <a:schemeClr val="accent4"/>
              </a:effectRef>
              <a:fontRef idx="minor">
                <a:schemeClr val="tx1"/>
              </a:fontRef>
            </p:style>
          </p:cxnSp>
          <p:cxnSp>
            <p:nvCxnSpPr>
              <p:cNvPr id="11" name="Straight Connector 10"/>
              <p:cNvCxnSpPr>
                <a:stCxn id="9" idx="1"/>
                <a:endCxn id="9" idx="3"/>
              </p:cNvCxnSpPr>
              <p:nvPr/>
            </p:nvCxnSpPr>
            <p:spPr>
              <a:xfrm rot="10800000" flipH="1">
                <a:off x="0" y="3426785"/>
                <a:ext cx="9144000" cy="1588"/>
              </a:xfrm>
              <a:prstGeom prst="line">
                <a:avLst/>
              </a:prstGeom>
              <a:ln w="12700">
                <a:solidFill>
                  <a:schemeClr val="accent2">
                    <a:lumMod val="50000"/>
                  </a:schemeClr>
                </a:solidFill>
              </a:ln>
            </p:spPr>
            <p:style>
              <a:lnRef idx="3">
                <a:schemeClr val="accent4"/>
              </a:lnRef>
              <a:fillRef idx="0">
                <a:schemeClr val="accent4"/>
              </a:fillRef>
              <a:effectRef idx="2">
                <a:schemeClr val="accent4"/>
              </a:effectRef>
              <a:fontRef idx="minor">
                <a:schemeClr val="tx1"/>
              </a:fontRef>
            </p:style>
          </p:cxnSp>
        </p:grpSp>
      </p:gr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600" dirty="0" smtClean="0"/>
              <a:t>Application Extensibility</a:t>
            </a:r>
            <a:r>
              <a:rPr lang="en-GB" dirty="0" smtClean="0"/>
              <a:t/>
            </a:r>
            <a:br>
              <a:rPr lang="en-GB" dirty="0" smtClean="0"/>
            </a:br>
            <a:r>
              <a:rPr lang="en-GB" sz="2700" dirty="0" smtClean="0">
                <a:solidFill>
                  <a:srgbClr val="D34817"/>
                </a:solidFill>
              </a:rPr>
              <a:t>Standard Format Suppor</a:t>
            </a:r>
            <a:r>
              <a:rPr lang="en-GB" sz="3100" dirty="0" smtClean="0">
                <a:solidFill>
                  <a:srgbClr val="D34817"/>
                </a:solidFill>
              </a:rPr>
              <a:t>t</a:t>
            </a:r>
          </a:p>
        </p:txBody>
      </p:sp>
      <p:graphicFrame>
        <p:nvGraphicFramePr>
          <p:cNvPr id="4" name="Content Placeholder 3"/>
          <p:cNvGraphicFramePr>
            <a:graphicFrameLocks noGrp="1"/>
          </p:cNvGraphicFramePr>
          <p:nvPr>
            <p:ph sz="half" idx="1"/>
          </p:nvPr>
        </p:nvGraphicFramePr>
        <p:xfrm>
          <a:off x="457200" y="2152650"/>
          <a:ext cx="8077200" cy="37623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21" name="Group 20"/>
          <p:cNvGrpSpPr/>
          <p:nvPr/>
        </p:nvGrpSpPr>
        <p:grpSpPr>
          <a:xfrm>
            <a:off x="1752600" y="2209800"/>
            <a:ext cx="592138" cy="819264"/>
            <a:chOff x="1905000" y="1295400"/>
            <a:chExt cx="668338" cy="895464"/>
          </a:xfrm>
        </p:grpSpPr>
        <p:pic>
          <p:nvPicPr>
            <p:cNvPr id="5122" name="Picture 2" descr="C:\Work\Katmai Marketing\PAG_icon library\PAG_icon library\Database Sm.png"/>
            <p:cNvPicPr>
              <a:picLocks noChangeAspect="1" noChangeArrowheads="1"/>
            </p:cNvPicPr>
            <p:nvPr/>
          </p:nvPicPr>
          <p:blipFill>
            <a:blip r:embed="rId7" cstate="print"/>
            <a:srcRect/>
            <a:stretch>
              <a:fillRect/>
            </a:stretch>
          </p:blipFill>
          <p:spPr bwMode="auto">
            <a:xfrm>
              <a:off x="1905000" y="1676400"/>
              <a:ext cx="429578" cy="514464"/>
            </a:xfrm>
            <a:prstGeom prst="rect">
              <a:avLst/>
            </a:prstGeom>
            <a:noFill/>
          </p:spPr>
        </p:pic>
        <p:pic>
          <p:nvPicPr>
            <p:cNvPr id="5123" name="Picture 3" descr="C:\Work\Katmai Marketing\PAG_icon library\PAG_icon library\Globe sm.png"/>
            <p:cNvPicPr>
              <a:picLocks noChangeAspect="1" noChangeArrowheads="1"/>
            </p:cNvPicPr>
            <p:nvPr/>
          </p:nvPicPr>
          <p:blipFill>
            <a:blip r:embed="rId8" cstate="print"/>
            <a:srcRect/>
            <a:stretch>
              <a:fillRect/>
            </a:stretch>
          </p:blipFill>
          <p:spPr bwMode="auto">
            <a:xfrm>
              <a:off x="2133600" y="1295400"/>
              <a:ext cx="439738" cy="442077"/>
            </a:xfrm>
            <a:prstGeom prst="rect">
              <a:avLst/>
            </a:prstGeom>
            <a:noFill/>
          </p:spPr>
        </p:pic>
        <p:cxnSp>
          <p:nvCxnSpPr>
            <p:cNvPr id="8" name="Shape 7"/>
            <p:cNvCxnSpPr>
              <a:stCxn id="5123" idx="3"/>
              <a:endCxn id="5122" idx="3"/>
            </p:cNvCxnSpPr>
            <p:nvPr/>
          </p:nvCxnSpPr>
          <p:spPr>
            <a:xfrm flipH="1">
              <a:off x="2334578" y="1516439"/>
              <a:ext cx="238760" cy="417193"/>
            </a:xfrm>
            <a:prstGeom prst="curvedConnector3">
              <a:avLst>
                <a:gd name="adj1" fmla="val -74469"/>
              </a:avLst>
            </a:prstGeom>
            <a:ln w="57150">
              <a:solidFill>
                <a:schemeClr val="tx1">
                  <a:lumMod val="95000"/>
                  <a:lumOff val="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20" name="Group 19"/>
          <p:cNvGrpSpPr/>
          <p:nvPr/>
        </p:nvGrpSpPr>
        <p:grpSpPr>
          <a:xfrm>
            <a:off x="1828800" y="3657600"/>
            <a:ext cx="394296" cy="762000"/>
            <a:chOff x="1905000" y="3208338"/>
            <a:chExt cx="546696" cy="990600"/>
          </a:xfrm>
        </p:grpSpPr>
        <p:pic>
          <p:nvPicPr>
            <p:cNvPr id="5124" name="Picture 4" descr="C:\Work\Katmai Marketing\PAG_icon library\PAG_icon library\Document Sm.png"/>
            <p:cNvPicPr>
              <a:picLocks noChangeAspect="1" noChangeArrowheads="1"/>
            </p:cNvPicPr>
            <p:nvPr/>
          </p:nvPicPr>
          <p:blipFill>
            <a:blip r:embed="rId9" cstate="print"/>
            <a:srcRect/>
            <a:stretch>
              <a:fillRect/>
            </a:stretch>
          </p:blipFill>
          <p:spPr bwMode="auto">
            <a:xfrm>
              <a:off x="1905000" y="3208338"/>
              <a:ext cx="546696" cy="990600"/>
            </a:xfrm>
            <a:prstGeom prst="rect">
              <a:avLst/>
            </a:prstGeom>
            <a:noFill/>
          </p:spPr>
        </p:pic>
        <p:pic>
          <p:nvPicPr>
            <p:cNvPr id="19" name="Picture 3" descr="C:\Work\Katmai Marketing\PAG_icon library\PAG_icon library\Globe sm.png"/>
            <p:cNvPicPr>
              <a:picLocks noChangeAspect="1" noChangeArrowheads="1"/>
            </p:cNvPicPr>
            <p:nvPr/>
          </p:nvPicPr>
          <p:blipFill>
            <a:blip r:embed="rId10" cstate="print"/>
            <a:srcRect/>
            <a:stretch>
              <a:fillRect/>
            </a:stretch>
          </p:blipFill>
          <p:spPr bwMode="auto">
            <a:xfrm>
              <a:off x="1980796" y="3520323"/>
              <a:ext cx="363941" cy="365877"/>
            </a:xfrm>
            <a:prstGeom prst="rect">
              <a:avLst/>
            </a:prstGeom>
            <a:noFill/>
          </p:spPr>
        </p:pic>
      </p:grpSp>
      <p:pic>
        <p:nvPicPr>
          <p:cNvPr id="5125" name="Picture 5" descr="C:\Work\Katmai Marketing\PAG_icon library\PAG_icon library\Server Content Management.png"/>
          <p:cNvPicPr>
            <a:picLocks noChangeAspect="1" noChangeArrowheads="1"/>
          </p:cNvPicPr>
          <p:nvPr/>
        </p:nvPicPr>
        <p:blipFill>
          <a:blip r:embed="rId11" cstate="print"/>
          <a:srcRect/>
          <a:stretch>
            <a:fillRect/>
          </a:stretch>
        </p:blipFill>
        <p:spPr bwMode="auto">
          <a:xfrm>
            <a:off x="1752600" y="5029200"/>
            <a:ext cx="565924" cy="835503"/>
          </a:xfrm>
          <a:prstGeom prst="rect">
            <a:avLst/>
          </a:prstGeom>
          <a:noFill/>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p:cNvSpPr>
            <a:spLocks noGrp="1"/>
          </p:cNvSpPr>
          <p:nvPr>
            <p:ph type="title"/>
          </p:nvPr>
        </p:nvSpPr>
        <p:spPr>
          <a:noFill/>
          <a:ln w="9525">
            <a:noFill/>
            <a:miter lim="800000"/>
            <a:headEnd/>
            <a:tailEnd/>
          </a:ln>
          <a:effectLst/>
        </p:spPr>
        <p:txBody>
          <a:bodyPr vert="horz" wrap="square" lIns="91440" tIns="45720" rIns="91440" bIns="45720" numCol="1" rtlCol="0" anchor="t" anchorCtr="0" compatLnSpc="1">
            <a:prstTxWarp prst="textNoShape">
              <a:avLst/>
            </a:prstTxWarp>
            <a:noAutofit/>
            <a:scene3d>
              <a:camera prst="orthographicFront"/>
              <a:lightRig rig="threePt" dir="t"/>
            </a:scene3d>
            <a:sp3d extrusionH="6350">
              <a:bevelT w="12700" h="25400" prst="coolSlant"/>
              <a:bevelB w="19050" h="19050"/>
              <a:extrusionClr>
                <a:schemeClr val="bg1"/>
              </a:extrusionClr>
            </a:sp3d>
          </a:bodyPr>
          <a:lstStyle/>
          <a:p>
            <a:pPr>
              <a:defRPr/>
            </a:pPr>
            <a:r>
              <a:rPr lang="en-GB" sz="2900" dirty="0" smtClean="0"/>
              <a:t>FILESTREAM</a:t>
            </a:r>
          </a:p>
        </p:txBody>
      </p:sp>
      <p:sp>
        <p:nvSpPr>
          <p:cNvPr id="26" name="Content Placeholder 2"/>
          <p:cNvSpPr>
            <a:spLocks noGrp="1"/>
          </p:cNvSpPr>
          <p:nvPr>
            <p:ph sz="half" idx="1"/>
          </p:nvPr>
        </p:nvSpPr>
        <p:spPr>
          <a:xfrm>
            <a:off x="457200" y="1676400"/>
            <a:ext cx="8077200" cy="4238625"/>
          </a:xfrm>
        </p:spPr>
        <p:txBody>
          <a:bodyPr>
            <a:noAutofit/>
          </a:bodyPr>
          <a:lstStyle/>
          <a:p>
            <a:pPr>
              <a:buFont typeface="Wingdings" pitchFamily="2" charset="2"/>
              <a:buChar char=""/>
            </a:pPr>
            <a:r>
              <a:rPr lang="en-US" sz="2000" dirty="0" smtClean="0">
                <a:latin typeface="Segoe" pitchFamily="34" charset="0"/>
              </a:rPr>
              <a:t>Storage Attribute on VARBINARY(MAX)</a:t>
            </a:r>
          </a:p>
          <a:p>
            <a:pPr>
              <a:buFont typeface="Wingdings" pitchFamily="2" charset="2"/>
              <a:buChar char=""/>
            </a:pPr>
            <a:r>
              <a:rPr lang="en-US" sz="2000" dirty="0" smtClean="0">
                <a:latin typeface="Segoe" pitchFamily="34" charset="0"/>
              </a:rPr>
              <a:t>Unstructured data stored directly in the file system (requires NTFS)</a:t>
            </a:r>
          </a:p>
          <a:p>
            <a:pPr>
              <a:buFont typeface="Wingdings" pitchFamily="2" charset="2"/>
              <a:buChar char=""/>
            </a:pPr>
            <a:r>
              <a:rPr lang="en-US" sz="2000" dirty="0" smtClean="0">
                <a:latin typeface="Segoe" pitchFamily="34" charset="0"/>
              </a:rPr>
              <a:t>Dual Programming Model</a:t>
            </a:r>
          </a:p>
          <a:p>
            <a:pPr lvl="1">
              <a:buFont typeface="Arial" pitchFamily="34" charset="0"/>
              <a:buChar char="–"/>
            </a:pPr>
            <a:r>
              <a:rPr lang="en-US" sz="2000" dirty="0" smtClean="0">
                <a:latin typeface="Segoe" pitchFamily="34" charset="0"/>
              </a:rPr>
              <a:t>TSQL (Same as SQL BLOB)</a:t>
            </a:r>
          </a:p>
          <a:p>
            <a:pPr lvl="1">
              <a:buFont typeface="Arial" pitchFamily="34" charset="0"/>
              <a:buChar char="–"/>
            </a:pPr>
            <a:r>
              <a:rPr lang="en-US" sz="2000" dirty="0" smtClean="0">
                <a:latin typeface="Segoe" pitchFamily="34" charset="0"/>
              </a:rPr>
              <a:t>Win32 Streaming APIs with T-SQL transactional semantics</a:t>
            </a:r>
          </a:p>
          <a:p>
            <a:pPr>
              <a:buFont typeface="Wingdings" pitchFamily="2" charset="2"/>
              <a:buChar char=""/>
            </a:pPr>
            <a:r>
              <a:rPr lang="en-US" sz="2000" dirty="0" smtClean="0">
                <a:latin typeface="Segoe" pitchFamily="34" charset="0"/>
              </a:rPr>
              <a:t>Data Consistency</a:t>
            </a:r>
          </a:p>
          <a:p>
            <a:pPr>
              <a:buFont typeface="Wingdings" pitchFamily="2" charset="2"/>
              <a:buChar char=""/>
            </a:pPr>
            <a:r>
              <a:rPr lang="en-US" sz="2000" dirty="0" smtClean="0">
                <a:latin typeface="Segoe" pitchFamily="34" charset="0"/>
              </a:rPr>
              <a:t>Integrated Manageability</a:t>
            </a:r>
          </a:p>
          <a:p>
            <a:pPr lvl="1">
              <a:buFont typeface="Arial" pitchFamily="34" charset="0"/>
              <a:buChar char="–"/>
            </a:pPr>
            <a:r>
              <a:rPr lang="en-US" sz="2000" dirty="0" smtClean="0">
                <a:latin typeface="Segoe" pitchFamily="34" charset="0"/>
              </a:rPr>
              <a:t>Back Up / Restore</a:t>
            </a:r>
          </a:p>
          <a:p>
            <a:pPr lvl="1">
              <a:buFont typeface="Arial" pitchFamily="34" charset="0"/>
              <a:buChar char="–"/>
            </a:pPr>
            <a:r>
              <a:rPr lang="en-US" sz="2000" dirty="0" smtClean="0">
                <a:latin typeface="Segoe" pitchFamily="34" charset="0"/>
              </a:rPr>
              <a:t>Administration</a:t>
            </a:r>
          </a:p>
          <a:p>
            <a:pPr>
              <a:buFont typeface="Wingdings" pitchFamily="2" charset="2"/>
              <a:buChar char=""/>
            </a:pPr>
            <a:r>
              <a:rPr lang="en-US" sz="2000" dirty="0" smtClean="0">
                <a:latin typeface="Segoe" pitchFamily="34" charset="0"/>
              </a:rPr>
              <a:t>Size limit is the file system volume size</a:t>
            </a:r>
          </a:p>
          <a:p>
            <a:pPr>
              <a:buFont typeface="Wingdings" pitchFamily="2" charset="2"/>
              <a:buChar char=""/>
            </a:pPr>
            <a:r>
              <a:rPr lang="en-US" sz="2000" dirty="0" smtClean="0">
                <a:latin typeface="Segoe" pitchFamily="34" charset="0"/>
              </a:rPr>
              <a:t>SQL Server Security Stack</a:t>
            </a:r>
          </a:p>
        </p:txBody>
      </p:sp>
    </p:spTree>
  </p:cSld>
  <p:clrMapOvr>
    <a:masterClrMapping/>
  </p:clrMapOvr>
  <p:transition advTm="170625"/>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noFill/>
          <a:ln w="9525">
            <a:noFill/>
            <a:miter lim="800000"/>
            <a:headEnd/>
            <a:tailEnd/>
          </a:ln>
          <a:effectLst/>
        </p:spPr>
        <p:txBody>
          <a:bodyPr vert="horz" wrap="square" lIns="91440" tIns="45720" rIns="91440" bIns="45720" numCol="1" rtlCol="0" anchor="t" anchorCtr="0" compatLnSpc="1">
            <a:prstTxWarp prst="textNoShape">
              <a:avLst/>
            </a:prstTxWarp>
            <a:noAutofit/>
            <a:scene3d>
              <a:camera prst="orthographicFront"/>
              <a:lightRig rig="threePt" dir="t"/>
            </a:scene3d>
            <a:sp3d extrusionH="6350">
              <a:bevelT w="12700" h="25400" prst="coolSlant"/>
              <a:bevelB w="19050" h="19050"/>
              <a:extrusionClr>
                <a:schemeClr val="bg1"/>
              </a:extrusionClr>
            </a:sp3d>
          </a:bodyPr>
          <a:lstStyle/>
          <a:p>
            <a:pPr>
              <a:defRPr/>
            </a:pPr>
            <a:r>
              <a:rPr lang="en-GB" sz="2900" dirty="0" smtClean="0"/>
              <a:t>Initial FILESTREAM Limitations</a:t>
            </a:r>
            <a:endParaRPr lang="en-GB" sz="2900" dirty="0"/>
          </a:p>
        </p:txBody>
      </p:sp>
      <p:sp>
        <p:nvSpPr>
          <p:cNvPr id="3" name="Content Placeholder 2"/>
          <p:cNvSpPr>
            <a:spLocks noGrp="1"/>
          </p:cNvSpPr>
          <p:nvPr>
            <p:ph type="body" sz="quarter" idx="4294967295"/>
          </p:nvPr>
        </p:nvSpPr>
        <p:spPr>
          <a:xfrm>
            <a:off x="762000" y="1600200"/>
            <a:ext cx="8077200" cy="4608512"/>
          </a:xfrm>
        </p:spPr>
        <p:txBody>
          <a:bodyPr/>
          <a:lstStyle/>
          <a:p>
            <a:r>
              <a:rPr lang="en-US" sz="2800" dirty="0" smtClean="0"/>
              <a:t>In SQL Server 2008</a:t>
            </a:r>
          </a:p>
          <a:p>
            <a:pPr lvl="1"/>
            <a:r>
              <a:rPr lang="en-US" sz="2400" dirty="0" smtClean="0"/>
              <a:t>Remote storage of FILESTREAM data is not supported </a:t>
            </a:r>
          </a:p>
          <a:p>
            <a:pPr lvl="1"/>
            <a:r>
              <a:rPr lang="en-US" sz="2400" dirty="0" smtClean="0"/>
              <a:t>DB Snapshot and DB Mirroring are not supported</a:t>
            </a:r>
          </a:p>
          <a:p>
            <a:pPr lvl="1"/>
            <a:r>
              <a:rPr lang="en-US" sz="2400" dirty="0" smtClean="0"/>
              <a:t>Some Katmai features will not be integrated for FILESTREAM, examples:</a:t>
            </a:r>
          </a:p>
          <a:p>
            <a:pPr lvl="2"/>
            <a:r>
              <a:rPr lang="en-US" sz="2100" dirty="0" smtClean="0"/>
              <a:t>SQL Encryption</a:t>
            </a:r>
          </a:p>
          <a:p>
            <a:pPr lvl="2"/>
            <a:r>
              <a:rPr lang="en-US" sz="2100" dirty="0" smtClean="0"/>
              <a:t>Table Value Parameters</a:t>
            </a:r>
          </a:p>
        </p:txBody>
      </p:sp>
    </p:spTree>
  </p:cSld>
  <p:clrMapOvr>
    <a:masterClrMapping/>
  </p:clrMapOvr>
  <p:transition advTm="47813"/>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900" dirty="0" err="1" smtClean="0"/>
              <a:t>HierarchyID</a:t>
            </a:r>
            <a:endParaRPr lang="en-US" sz="2900" dirty="0"/>
          </a:p>
        </p:txBody>
      </p:sp>
      <p:sp>
        <p:nvSpPr>
          <p:cNvPr id="3" name="Content Placeholder 2"/>
          <p:cNvSpPr>
            <a:spLocks noGrp="1"/>
          </p:cNvSpPr>
          <p:nvPr>
            <p:ph sz="half" idx="1"/>
          </p:nvPr>
        </p:nvSpPr>
        <p:spPr>
          <a:xfrm>
            <a:off x="457200" y="2152650"/>
            <a:ext cx="8229600" cy="3762375"/>
          </a:xfrm>
        </p:spPr>
        <p:txBody>
          <a:bodyPr>
            <a:normAutofit lnSpcReduction="10000"/>
          </a:bodyPr>
          <a:lstStyle/>
          <a:p>
            <a:r>
              <a:rPr lang="en-US" dirty="0" smtClean="0"/>
              <a:t>Depth-first indexing</a:t>
            </a:r>
          </a:p>
          <a:p>
            <a:r>
              <a:rPr lang="en-US" dirty="0" smtClean="0"/>
              <a:t>"Level" property - allows breadth-first indexing</a:t>
            </a:r>
          </a:p>
          <a:p>
            <a:r>
              <a:rPr lang="en-US" dirty="0" smtClean="0"/>
              <a:t>Methods for common hierarchical operations</a:t>
            </a:r>
          </a:p>
          <a:p>
            <a:pPr lvl="1"/>
            <a:r>
              <a:rPr lang="en-US" dirty="0" err="1" smtClean="0"/>
              <a:t>GetRoot</a:t>
            </a:r>
            <a:endParaRPr lang="en-US" dirty="0" smtClean="0"/>
          </a:p>
          <a:p>
            <a:pPr lvl="1"/>
            <a:r>
              <a:rPr lang="en-US" dirty="0" err="1" smtClean="0"/>
              <a:t>GetLevel</a:t>
            </a:r>
            <a:endParaRPr lang="en-US" dirty="0" smtClean="0"/>
          </a:p>
          <a:p>
            <a:pPr lvl="1"/>
            <a:r>
              <a:rPr lang="en-US" dirty="0" err="1" smtClean="0"/>
              <a:t>IsDescendant</a:t>
            </a:r>
            <a:endParaRPr lang="en-US" dirty="0" smtClean="0"/>
          </a:p>
          <a:p>
            <a:pPr lvl="1"/>
            <a:r>
              <a:rPr lang="en-US" dirty="0" err="1" smtClean="0"/>
              <a:t>GetDescendant</a:t>
            </a:r>
            <a:r>
              <a:rPr lang="en-US" dirty="0" smtClean="0"/>
              <a:t>, </a:t>
            </a:r>
            <a:r>
              <a:rPr lang="en-US" dirty="0" err="1" smtClean="0"/>
              <a:t>GetAncestor</a:t>
            </a:r>
            <a:endParaRPr lang="en-US" dirty="0" smtClean="0"/>
          </a:p>
          <a:p>
            <a:pPr lvl="1"/>
            <a:r>
              <a:rPr lang="en-US" dirty="0" err="1" smtClean="0"/>
              <a:t>Reparent</a:t>
            </a:r>
            <a:endParaRPr lang="en-US" dirty="0" smtClean="0"/>
          </a:p>
          <a:p>
            <a:r>
              <a:rPr lang="en-US" dirty="0" smtClean="0"/>
              <a:t>Does not enforce tree structure</a:t>
            </a:r>
          </a:p>
          <a:p>
            <a:pPr lvl="1"/>
            <a:r>
              <a:rPr lang="en-US" dirty="0" smtClean="0"/>
              <a:t>Can enforce tree using constraints</a:t>
            </a:r>
            <a:endParaRPr lang="en-US" dirty="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smtClean="0"/>
              <a:t>Thank You</a:t>
            </a:r>
            <a:endParaRPr lang="en-US" dirty="0"/>
          </a:p>
        </p:txBody>
      </p:sp>
    </p:spTree>
  </p:cSld>
  <p:clrMapOvr>
    <a:masterClrMapping/>
  </p:clrMapOvr>
  <p:transition>
    <p:fad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QL2008 relaunch">
  <a:themeElements>
    <a:clrScheme name="SQL08">
      <a:dk1>
        <a:sysClr val="windowText" lastClr="000000"/>
      </a:dk1>
      <a:lt1>
        <a:sysClr val="window" lastClr="FFFFFF"/>
      </a:lt1>
      <a:dk2>
        <a:srgbClr val="505560"/>
      </a:dk2>
      <a:lt2>
        <a:srgbClr val="FFA468"/>
      </a:lt2>
      <a:accent1>
        <a:srgbClr val="FF6804"/>
      </a:accent1>
      <a:accent2>
        <a:srgbClr val="67D01A"/>
      </a:accent2>
      <a:accent3>
        <a:srgbClr val="FDC609"/>
      </a:accent3>
      <a:accent4>
        <a:srgbClr val="3CC0F2"/>
      </a:accent4>
      <a:accent5>
        <a:srgbClr val="ED0332"/>
      </a:accent5>
      <a:accent6>
        <a:srgbClr val="D51CC7"/>
      </a:accent6>
      <a:hlink>
        <a:srgbClr val="C2E745"/>
      </a:hlink>
      <a:folHlink>
        <a:srgbClr val="7BDFEA"/>
      </a:folHlink>
    </a:clrScheme>
    <a:fontScheme name="Segoe Segoe">
      <a:majorFont>
        <a:latin typeface="Segoe"/>
        <a:ea typeface=""/>
        <a:cs typeface=""/>
      </a:majorFont>
      <a:minorFont>
        <a:latin typeface="Segoe"/>
        <a:ea typeface=""/>
        <a:cs typeface=""/>
      </a:minorFont>
    </a:fontScheme>
    <a:fmtScheme name="MDAS">
      <a:fillStyleLst>
        <a:solidFill>
          <a:schemeClr val="phClr"/>
        </a:solidFill>
        <a:gradFill rotWithShape="1">
          <a:gsLst>
            <a:gs pos="0">
              <a:schemeClr val="phClr">
                <a:tint val="15000"/>
                <a:alpha val="85000"/>
                <a:satMod val="250000"/>
              </a:schemeClr>
            </a:gs>
            <a:gs pos="49000">
              <a:schemeClr val="phClr">
                <a:tint val="50000"/>
                <a:alpha val="85000"/>
                <a:satMod val="200000"/>
              </a:schemeClr>
            </a:gs>
            <a:gs pos="49100">
              <a:schemeClr val="phClr">
                <a:tint val="64000"/>
                <a:alpha val="85000"/>
                <a:satMod val="160000"/>
              </a:schemeClr>
            </a:gs>
            <a:gs pos="92000">
              <a:schemeClr val="phClr">
                <a:tint val="50000"/>
                <a:alpha val="85000"/>
                <a:satMod val="200000"/>
              </a:schemeClr>
            </a:gs>
            <a:gs pos="100000">
              <a:schemeClr val="phClr">
                <a:tint val="43000"/>
                <a:alpha val="85000"/>
                <a:satMod val="190000"/>
              </a:schemeClr>
            </a:gs>
          </a:gsLst>
          <a:lin ang="5400000" scaled="1"/>
        </a:gradFill>
        <a:gradFill rotWithShape="1">
          <a:gsLst>
            <a:gs pos="0">
              <a:schemeClr val="phClr">
                <a:tint val="74000"/>
                <a:alpha val="85000"/>
                <a:satMod val="110000"/>
              </a:schemeClr>
            </a:gs>
            <a:gs pos="49000">
              <a:schemeClr val="phClr">
                <a:tint val="96000"/>
                <a:shade val="60000"/>
                <a:alpha val="85000"/>
                <a:hueMod val="100000"/>
                <a:satMod val="120000"/>
              </a:schemeClr>
            </a:gs>
            <a:gs pos="49100">
              <a:schemeClr val="phClr">
                <a:shade val="37000"/>
                <a:alpha val="85000"/>
                <a:satMod val="150000"/>
              </a:schemeClr>
            </a:gs>
            <a:gs pos="92000">
              <a:schemeClr val="phClr">
                <a:tint val="98000"/>
                <a:shade val="90000"/>
                <a:alpha val="85000"/>
                <a:hueMod val="105000"/>
                <a:satMod val="140000"/>
                <a:lumMod val="100000"/>
              </a:schemeClr>
            </a:gs>
            <a:gs pos="100000">
              <a:schemeClr val="phClr">
                <a:tint val="90000"/>
                <a:shade val="100000"/>
                <a:alpha val="90000"/>
                <a:hueMod val="105000"/>
                <a:satMod val="110000"/>
                <a:lumMod val="100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alpha val="38000"/>
                <a:satMod val="150000"/>
              </a:schemeClr>
            </a:outerShdw>
          </a:effectLst>
        </a:effectStyle>
        <a:effectStyle>
          <a:effectLst>
            <a:outerShdw blurRad="38998" dist="25400" dir="5400000" rotWithShape="0">
              <a:srgbClr val="000000">
                <a:alpha val="50000"/>
              </a:srgbClr>
            </a:outerShdw>
          </a:effectLst>
        </a:effectStyle>
        <a:effectStyle>
          <a:effectLst>
            <a:outerShdw blurRad="38998" dist="25400" dir="5400000" rotWithShape="0">
              <a:srgbClr val="000000">
                <a:alpha val="40000"/>
              </a:srgbClr>
            </a:outerShdw>
          </a:effectLst>
          <a:scene3d>
            <a:camera prst="orthographicFront">
              <a:rot lat="0" lon="0" rev="0"/>
            </a:camera>
            <a:lightRig rig="glow" dir="t">
              <a:rot lat="0" lon="0" rev="1500000"/>
            </a:lightRig>
          </a:scene3d>
          <a:sp3d extrusionH="63500" prstMaterial="translucentPowder">
            <a:bevelT w="25400" h="381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Energy</Template>
  <TotalTime>5544</TotalTime>
  <Words>1483</Words>
  <Application>Microsoft Office PowerPoint</Application>
  <PresentationFormat>On-screen Show (4:3)</PresentationFormat>
  <Paragraphs>138</Paragraphs>
  <Slides>10</Slides>
  <Notes>8</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SQL2008 relaunch</vt:lpstr>
      <vt:lpstr>What’s new for Developers?   Part 2</vt:lpstr>
      <vt:lpstr>Spatial Support Spatial Data Types</vt:lpstr>
      <vt:lpstr>Spatial Support  Performing Spatial Operations</vt:lpstr>
      <vt:lpstr>High Performance Spatial Capabilities Spatial Indexing</vt:lpstr>
      <vt:lpstr>Application Extensibility Standard Format Support</vt:lpstr>
      <vt:lpstr>FILESTREAM</vt:lpstr>
      <vt:lpstr>Initial FILESTREAM Limitations</vt:lpstr>
      <vt:lpstr>HierarchyID</vt:lpstr>
      <vt:lpstr>Thank You</vt:lpstr>
      <vt:lpstr>Slide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SQL Server</dc:title>
  <dc:creator>tonyd</dc:creator>
  <cp:lastModifiedBy>Gail</cp:lastModifiedBy>
  <cp:revision>482</cp:revision>
  <dcterms:created xsi:type="dcterms:W3CDTF">2006-08-16T00:00:00Z</dcterms:created>
  <dcterms:modified xsi:type="dcterms:W3CDTF">2008-10-21T14:13:32Z</dcterms:modified>
</cp:coreProperties>
</file>